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6"/>
  </p:notesMasterIdLst>
  <p:sldIdLst>
    <p:sldId id="256" r:id="rId2"/>
    <p:sldId id="257" r:id="rId3"/>
    <p:sldId id="293" r:id="rId4"/>
    <p:sldId id="268" r:id="rId5"/>
    <p:sldId id="281" r:id="rId6"/>
    <p:sldId id="294" r:id="rId7"/>
    <p:sldId id="272" r:id="rId8"/>
    <p:sldId id="262" r:id="rId9"/>
    <p:sldId id="263" r:id="rId10"/>
    <p:sldId id="267" r:id="rId11"/>
    <p:sldId id="265" r:id="rId12"/>
    <p:sldId id="266" r:id="rId13"/>
    <p:sldId id="289" r:id="rId14"/>
    <p:sldId id="290" r:id="rId15"/>
  </p:sldIdLst>
  <p:sldSz cx="9144000" cy="5143500" type="screen16x9"/>
  <p:notesSz cx="6858000" cy="9144000"/>
  <p:embeddedFontLst>
    <p:embeddedFont>
      <p:font typeface="Abel" panose="020B0604020202020204" charset="0"/>
      <p:regular r:id="rId17"/>
    </p:embeddedFont>
    <p:embeddedFont>
      <p:font typeface="Bahiana" panose="020B0604020202020204" charset="0"/>
      <p:regular r:id="rId18"/>
    </p:embeddedFont>
    <p:embeddedFont>
      <p:font typeface="Fira Sans Extra Condensed Medium" panose="020B0604020202020204" charset="0"/>
      <p:regular r:id="rId19"/>
      <p:bold r:id="rId20"/>
      <p:italic r:id="rId21"/>
      <p:boldItalic r:id="rId22"/>
    </p:embeddedFont>
    <p:embeddedFont>
      <p:font typeface="Hepta Slab ExtraLight" panose="020B0604020202020204" charset="0"/>
      <p:regular r:id="rId23"/>
      <p:bold r:id="rId24"/>
    </p:embeddedFont>
    <p:embeddedFont>
      <p:font typeface="Oswald Regular" panose="020B0604020202020204"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0394B66-BFE5-477A-A251-0D4162BE3AC4}">
  <a:tblStyle styleId="{00394B66-BFE5-477A-A251-0D4162BE3AC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43" autoAdjust="0"/>
    <p:restoredTop sz="94660"/>
  </p:normalViewPr>
  <p:slideViewPr>
    <p:cSldViewPr snapToGrid="0">
      <p:cViewPr varScale="1">
        <p:scale>
          <a:sx n="143" d="100"/>
          <a:sy n="143" d="100"/>
        </p:scale>
        <p:origin x="72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9CB2E4C-AF78-45ED-BDDA-C4C0CFF5095D}" type="doc">
      <dgm:prSet loTypeId="urn:diagrams.loki3.com/BracketList" loCatId="list" qsTypeId="urn:microsoft.com/office/officeart/2005/8/quickstyle/simple4" qsCatId="simple" csTypeId="urn:microsoft.com/office/officeart/2005/8/colors/accent1_2" csCatId="accent1" phldr="1"/>
      <dgm:spPr/>
      <dgm:t>
        <a:bodyPr/>
        <a:lstStyle/>
        <a:p>
          <a:endParaRPr lang="en-IN"/>
        </a:p>
      </dgm:t>
    </dgm:pt>
    <dgm:pt modelId="{ED575645-1B0D-41CE-9CDA-6F2966B939BB}">
      <dgm:prSet phldrT="[Text]" custT="1"/>
      <dgm:spPr/>
      <dgm:t>
        <a:bodyPr/>
        <a:lstStyle/>
        <a:p>
          <a:r>
            <a:rPr lang="en-US" sz="1300" dirty="0">
              <a:solidFill>
                <a:schemeClr val="bg1">
                  <a:lumMod val="50000"/>
                </a:schemeClr>
              </a:solidFill>
            </a:rPr>
            <a:t>Access</a:t>
          </a:r>
          <a:endParaRPr lang="en-IN" sz="1300" dirty="0">
            <a:solidFill>
              <a:schemeClr val="bg1">
                <a:lumMod val="50000"/>
              </a:schemeClr>
            </a:solidFill>
          </a:endParaRPr>
        </a:p>
      </dgm:t>
    </dgm:pt>
    <dgm:pt modelId="{8050323D-110D-446A-8928-41EB8B90FA97}" type="parTrans" cxnId="{37463E4E-1DBE-439D-B14B-B2311D6F9D9F}">
      <dgm:prSet/>
      <dgm:spPr/>
      <dgm:t>
        <a:bodyPr/>
        <a:lstStyle/>
        <a:p>
          <a:endParaRPr lang="en-IN"/>
        </a:p>
      </dgm:t>
    </dgm:pt>
    <dgm:pt modelId="{AC3F6F7F-779D-49D4-82C8-9058F3017871}" type="sibTrans" cxnId="{37463E4E-1DBE-439D-B14B-B2311D6F9D9F}">
      <dgm:prSet/>
      <dgm:spPr/>
      <dgm:t>
        <a:bodyPr/>
        <a:lstStyle/>
        <a:p>
          <a:endParaRPr lang="en-IN"/>
        </a:p>
      </dgm:t>
    </dgm:pt>
    <dgm:pt modelId="{4BC5D9AD-AA4F-433C-B6A4-752018CB0545}">
      <dgm:prSet phldrT="[Text]"/>
      <dgm:spPr/>
      <dgm:t>
        <a:bodyPr/>
        <a:lstStyle/>
        <a:p>
          <a:r>
            <a:rPr lang="en-US" dirty="0"/>
            <a:t>By Index: O(N)</a:t>
          </a:r>
          <a:endParaRPr lang="en-IN" dirty="0"/>
        </a:p>
      </dgm:t>
    </dgm:pt>
    <dgm:pt modelId="{78A06CE6-8174-4788-A929-C1424B2F4BD1}" type="parTrans" cxnId="{4A6C16D6-EA90-4B70-B047-7866C67737C4}">
      <dgm:prSet/>
      <dgm:spPr/>
      <dgm:t>
        <a:bodyPr/>
        <a:lstStyle/>
        <a:p>
          <a:endParaRPr lang="en-IN"/>
        </a:p>
      </dgm:t>
    </dgm:pt>
    <dgm:pt modelId="{94CF7CFE-9B53-44A9-9FCC-87D3ECB5AB9F}" type="sibTrans" cxnId="{4A6C16D6-EA90-4B70-B047-7866C67737C4}">
      <dgm:prSet/>
      <dgm:spPr/>
      <dgm:t>
        <a:bodyPr/>
        <a:lstStyle/>
        <a:p>
          <a:endParaRPr lang="en-IN"/>
        </a:p>
      </dgm:t>
    </dgm:pt>
    <dgm:pt modelId="{B3298E97-552B-44C1-AD27-52AA749CBF6F}">
      <dgm:prSet phldrT="[Text]" custT="1"/>
      <dgm:spPr/>
      <dgm:t>
        <a:bodyPr/>
        <a:lstStyle/>
        <a:p>
          <a:r>
            <a:rPr lang="en-US" sz="1300" dirty="0">
              <a:solidFill>
                <a:schemeClr val="bg1">
                  <a:lumMod val="50000"/>
                </a:schemeClr>
              </a:solidFill>
            </a:rPr>
            <a:t>Insert</a:t>
          </a:r>
          <a:endParaRPr lang="en-IN" sz="1300" dirty="0">
            <a:solidFill>
              <a:schemeClr val="bg1">
                <a:lumMod val="50000"/>
              </a:schemeClr>
            </a:solidFill>
          </a:endParaRPr>
        </a:p>
      </dgm:t>
    </dgm:pt>
    <dgm:pt modelId="{D37F40B2-027F-4D5D-A978-56B341E6C7BE}" type="parTrans" cxnId="{8559C33B-FE0D-4F0B-B6E2-92AB4B91A35E}">
      <dgm:prSet/>
      <dgm:spPr/>
      <dgm:t>
        <a:bodyPr/>
        <a:lstStyle/>
        <a:p>
          <a:endParaRPr lang="en-IN"/>
        </a:p>
      </dgm:t>
    </dgm:pt>
    <dgm:pt modelId="{1D13B3A9-AA43-4313-8897-352AFBB6B5CC}" type="sibTrans" cxnId="{8559C33B-FE0D-4F0B-B6E2-92AB4B91A35E}">
      <dgm:prSet/>
      <dgm:spPr/>
      <dgm:t>
        <a:bodyPr/>
        <a:lstStyle/>
        <a:p>
          <a:endParaRPr lang="en-IN"/>
        </a:p>
      </dgm:t>
    </dgm:pt>
    <dgm:pt modelId="{4B4D50B7-F8EF-4F0C-B796-633734320F5A}">
      <dgm:prSet phldrT="[Text]"/>
      <dgm:spPr/>
      <dgm:t>
        <a:bodyPr/>
        <a:lstStyle/>
        <a:p>
          <a:r>
            <a:rPr lang="en-US" dirty="0"/>
            <a:t>Before first node :O(1)</a:t>
          </a:r>
          <a:endParaRPr lang="en-IN" dirty="0"/>
        </a:p>
      </dgm:t>
    </dgm:pt>
    <dgm:pt modelId="{1EC3B29C-AF07-415C-B1B7-69122107A51A}" type="parTrans" cxnId="{30D56B67-9E8E-42B2-8DCA-F21EA5A20C8C}">
      <dgm:prSet/>
      <dgm:spPr/>
      <dgm:t>
        <a:bodyPr/>
        <a:lstStyle/>
        <a:p>
          <a:endParaRPr lang="en-IN"/>
        </a:p>
      </dgm:t>
    </dgm:pt>
    <dgm:pt modelId="{B6F232FE-EAC5-470B-A982-A4382A262F99}" type="sibTrans" cxnId="{30D56B67-9E8E-42B2-8DCA-F21EA5A20C8C}">
      <dgm:prSet/>
      <dgm:spPr/>
      <dgm:t>
        <a:bodyPr/>
        <a:lstStyle/>
        <a:p>
          <a:endParaRPr lang="en-IN"/>
        </a:p>
      </dgm:t>
    </dgm:pt>
    <dgm:pt modelId="{20D175FE-B08F-4DAA-B81F-754A4DD9F82D}">
      <dgm:prSet phldrT="[Text]"/>
      <dgm:spPr/>
      <dgm:t>
        <a:bodyPr/>
        <a:lstStyle/>
        <a:p>
          <a:r>
            <a:rPr lang="en-US" dirty="0"/>
            <a:t>After given node :O(1)</a:t>
          </a:r>
          <a:endParaRPr lang="en-IN" dirty="0"/>
        </a:p>
      </dgm:t>
    </dgm:pt>
    <dgm:pt modelId="{919A8A54-9E9B-483B-BB81-9902B7C5BC18}" type="parTrans" cxnId="{628DD47B-6570-4705-A1D0-2D6C2D591F95}">
      <dgm:prSet/>
      <dgm:spPr/>
      <dgm:t>
        <a:bodyPr/>
        <a:lstStyle/>
        <a:p>
          <a:endParaRPr lang="en-IN"/>
        </a:p>
      </dgm:t>
    </dgm:pt>
    <dgm:pt modelId="{E086A697-0DD0-4D52-8E24-172C4FC368E4}" type="sibTrans" cxnId="{628DD47B-6570-4705-A1D0-2D6C2D591F95}">
      <dgm:prSet/>
      <dgm:spPr/>
      <dgm:t>
        <a:bodyPr/>
        <a:lstStyle/>
        <a:p>
          <a:endParaRPr lang="en-IN"/>
        </a:p>
      </dgm:t>
    </dgm:pt>
    <dgm:pt modelId="{CA2172E2-9425-4EEB-A293-0A16BDB7922C}">
      <dgm:prSet phldrT="[Text]"/>
      <dgm:spPr/>
      <dgm:t>
        <a:bodyPr/>
        <a:lstStyle/>
        <a:p>
          <a:r>
            <a:rPr lang="en-US" dirty="0"/>
            <a:t>After last node :O(1)</a:t>
          </a:r>
          <a:endParaRPr lang="en-IN" dirty="0"/>
        </a:p>
      </dgm:t>
    </dgm:pt>
    <dgm:pt modelId="{93163086-D610-411B-BBBB-BDAC1297C164}" type="parTrans" cxnId="{D149619C-0D88-4E5B-BA5F-B48C085E96E7}">
      <dgm:prSet/>
      <dgm:spPr/>
      <dgm:t>
        <a:bodyPr/>
        <a:lstStyle/>
        <a:p>
          <a:endParaRPr lang="en-IN"/>
        </a:p>
      </dgm:t>
    </dgm:pt>
    <dgm:pt modelId="{150B54E6-A998-46A8-9C59-7981F6102A26}" type="sibTrans" cxnId="{D149619C-0D88-4E5B-BA5F-B48C085E96E7}">
      <dgm:prSet/>
      <dgm:spPr/>
      <dgm:t>
        <a:bodyPr/>
        <a:lstStyle/>
        <a:p>
          <a:endParaRPr lang="en-IN"/>
        </a:p>
      </dgm:t>
    </dgm:pt>
    <dgm:pt modelId="{C0CAA694-C5AA-4342-B132-B2AED93B54BB}">
      <dgm:prSet custT="1"/>
      <dgm:spPr/>
      <dgm:t>
        <a:bodyPr/>
        <a:lstStyle/>
        <a:p>
          <a:r>
            <a:rPr lang="en-US" sz="1300">
              <a:solidFill>
                <a:schemeClr val="bg1">
                  <a:lumMod val="50000"/>
                </a:schemeClr>
              </a:solidFill>
            </a:rPr>
            <a:t>Delete</a:t>
          </a:r>
          <a:endParaRPr lang="en-IN" sz="1300" dirty="0">
            <a:solidFill>
              <a:schemeClr val="bg1">
                <a:lumMod val="50000"/>
              </a:schemeClr>
            </a:solidFill>
          </a:endParaRPr>
        </a:p>
      </dgm:t>
    </dgm:pt>
    <dgm:pt modelId="{1082A9AD-07E4-471A-8FA7-D5A1F77F29F8}" type="parTrans" cxnId="{0D690212-B800-4FE6-A50D-04091FF52EF6}">
      <dgm:prSet/>
      <dgm:spPr/>
      <dgm:t>
        <a:bodyPr/>
        <a:lstStyle/>
        <a:p>
          <a:endParaRPr lang="en-IN"/>
        </a:p>
      </dgm:t>
    </dgm:pt>
    <dgm:pt modelId="{0574CA67-69E9-4A49-B94B-AA9A036E19D3}" type="sibTrans" cxnId="{0D690212-B800-4FE6-A50D-04091FF52EF6}">
      <dgm:prSet/>
      <dgm:spPr/>
      <dgm:t>
        <a:bodyPr/>
        <a:lstStyle/>
        <a:p>
          <a:endParaRPr lang="en-IN"/>
        </a:p>
      </dgm:t>
    </dgm:pt>
    <dgm:pt modelId="{1848E6C0-F869-4DE0-8F4F-95A71FA7B607}">
      <dgm:prSet/>
      <dgm:spPr/>
      <dgm:t>
        <a:bodyPr/>
        <a:lstStyle/>
        <a:p>
          <a:r>
            <a:rPr lang="en-US" dirty="0"/>
            <a:t>The first node: O(1)</a:t>
          </a:r>
          <a:endParaRPr lang="en-IN" dirty="0"/>
        </a:p>
      </dgm:t>
    </dgm:pt>
    <dgm:pt modelId="{3CFF6051-09F6-4163-8F8D-DF54EB26B6FF}" type="parTrans" cxnId="{F97C75F3-8AD3-47C3-9084-007F2C3CC5CC}">
      <dgm:prSet/>
      <dgm:spPr/>
      <dgm:t>
        <a:bodyPr/>
        <a:lstStyle/>
        <a:p>
          <a:endParaRPr lang="en-IN"/>
        </a:p>
      </dgm:t>
    </dgm:pt>
    <dgm:pt modelId="{B782B832-757A-495A-9B76-1B29E8F694B1}" type="sibTrans" cxnId="{F97C75F3-8AD3-47C3-9084-007F2C3CC5CC}">
      <dgm:prSet/>
      <dgm:spPr/>
      <dgm:t>
        <a:bodyPr/>
        <a:lstStyle/>
        <a:p>
          <a:endParaRPr lang="en-IN"/>
        </a:p>
      </dgm:t>
    </dgm:pt>
    <dgm:pt modelId="{95C25C8F-D9E2-49BB-A66A-165EE88BCD76}">
      <dgm:prSet/>
      <dgm:spPr/>
      <dgm:t>
        <a:bodyPr/>
        <a:lstStyle/>
        <a:p>
          <a:r>
            <a:rPr lang="en-US" dirty="0"/>
            <a:t>A given node: O(1)</a:t>
          </a:r>
          <a:endParaRPr lang="en-IN" dirty="0"/>
        </a:p>
      </dgm:t>
    </dgm:pt>
    <dgm:pt modelId="{23EF02FF-D712-4CF2-B375-389DB0A0354C}" type="parTrans" cxnId="{6AC3936C-F168-4EE7-9ED3-A655C79D6565}">
      <dgm:prSet/>
      <dgm:spPr/>
      <dgm:t>
        <a:bodyPr/>
        <a:lstStyle/>
        <a:p>
          <a:endParaRPr lang="en-IN"/>
        </a:p>
      </dgm:t>
    </dgm:pt>
    <dgm:pt modelId="{8EE22D47-5BB7-4D8D-BFDE-6C630124E294}" type="sibTrans" cxnId="{6AC3936C-F168-4EE7-9ED3-A655C79D6565}">
      <dgm:prSet/>
      <dgm:spPr/>
      <dgm:t>
        <a:bodyPr/>
        <a:lstStyle/>
        <a:p>
          <a:endParaRPr lang="en-IN"/>
        </a:p>
      </dgm:t>
    </dgm:pt>
    <dgm:pt modelId="{1584BC47-7BB3-4F3C-8E66-93CE39013C82}">
      <dgm:prSet/>
      <dgm:spPr/>
      <dgm:t>
        <a:bodyPr/>
        <a:lstStyle/>
        <a:p>
          <a:r>
            <a:rPr lang="en-US" dirty="0"/>
            <a:t>The last node: O(1)</a:t>
          </a:r>
          <a:endParaRPr lang="en-IN" dirty="0"/>
        </a:p>
      </dgm:t>
    </dgm:pt>
    <dgm:pt modelId="{C479FB19-C0EC-4BBA-B667-2F6510EA2648}" type="parTrans" cxnId="{2F22CEDC-14A4-4D9A-BA66-84F573A2EB73}">
      <dgm:prSet/>
      <dgm:spPr/>
      <dgm:t>
        <a:bodyPr/>
        <a:lstStyle/>
        <a:p>
          <a:endParaRPr lang="en-IN"/>
        </a:p>
      </dgm:t>
    </dgm:pt>
    <dgm:pt modelId="{91862356-6FDD-4D05-9E79-7607CE43B504}" type="sibTrans" cxnId="{2F22CEDC-14A4-4D9A-BA66-84F573A2EB73}">
      <dgm:prSet/>
      <dgm:spPr/>
      <dgm:t>
        <a:bodyPr/>
        <a:lstStyle/>
        <a:p>
          <a:endParaRPr lang="en-IN"/>
        </a:p>
      </dgm:t>
    </dgm:pt>
    <dgm:pt modelId="{03B7DCF5-EEE2-476A-A1DC-8F8E01EA443E}">
      <dgm:prSet custT="1"/>
      <dgm:spPr/>
      <dgm:t>
        <a:bodyPr/>
        <a:lstStyle/>
        <a:p>
          <a:r>
            <a:rPr lang="en-US" sz="1300">
              <a:solidFill>
                <a:schemeClr val="bg1">
                  <a:lumMod val="50000"/>
                </a:schemeClr>
              </a:solidFill>
            </a:rPr>
            <a:t>Search</a:t>
          </a:r>
          <a:endParaRPr lang="en-IN" sz="1300" dirty="0">
            <a:solidFill>
              <a:schemeClr val="bg1">
                <a:lumMod val="50000"/>
              </a:schemeClr>
            </a:solidFill>
          </a:endParaRPr>
        </a:p>
      </dgm:t>
    </dgm:pt>
    <dgm:pt modelId="{79251ECB-F8B8-400E-A8A0-D9F4FB8DF803}" type="parTrans" cxnId="{164937D9-F7E8-48D0-8699-7BC91966C7C2}">
      <dgm:prSet/>
      <dgm:spPr/>
      <dgm:t>
        <a:bodyPr/>
        <a:lstStyle/>
        <a:p>
          <a:endParaRPr lang="en-IN"/>
        </a:p>
      </dgm:t>
    </dgm:pt>
    <dgm:pt modelId="{6B9B4B14-3A25-4BED-9336-7A56EBA7407D}" type="sibTrans" cxnId="{164937D9-F7E8-48D0-8699-7BC91966C7C2}">
      <dgm:prSet/>
      <dgm:spPr/>
      <dgm:t>
        <a:bodyPr/>
        <a:lstStyle/>
        <a:p>
          <a:endParaRPr lang="en-IN"/>
        </a:p>
      </dgm:t>
    </dgm:pt>
    <dgm:pt modelId="{92239DB3-ED32-4C50-814F-D3B1065A9EF7}">
      <dgm:prSet/>
      <dgm:spPr/>
      <dgm:t>
        <a:bodyPr/>
        <a:lstStyle/>
        <a:p>
          <a:r>
            <a:rPr lang="en-US" dirty="0"/>
            <a:t>A given value: O(N)</a:t>
          </a:r>
          <a:endParaRPr lang="en-IN" dirty="0"/>
        </a:p>
      </dgm:t>
    </dgm:pt>
    <dgm:pt modelId="{67022D1A-EEB9-4658-8A6D-36B62B98BCCC}" type="parTrans" cxnId="{0E1C1220-7599-4652-AE03-C6156CE62718}">
      <dgm:prSet/>
      <dgm:spPr/>
      <dgm:t>
        <a:bodyPr/>
        <a:lstStyle/>
        <a:p>
          <a:endParaRPr lang="en-IN"/>
        </a:p>
      </dgm:t>
    </dgm:pt>
    <dgm:pt modelId="{6EB209EC-6D07-4321-A3D5-E3302E8AD968}" type="sibTrans" cxnId="{0E1C1220-7599-4652-AE03-C6156CE62718}">
      <dgm:prSet/>
      <dgm:spPr/>
      <dgm:t>
        <a:bodyPr/>
        <a:lstStyle/>
        <a:p>
          <a:endParaRPr lang="en-IN"/>
        </a:p>
      </dgm:t>
    </dgm:pt>
    <dgm:pt modelId="{AC0A9CD1-BD4E-417E-9F12-79C4CFBE41BF}" type="pres">
      <dgm:prSet presAssocID="{99CB2E4C-AF78-45ED-BDDA-C4C0CFF5095D}" presName="Name0" presStyleCnt="0">
        <dgm:presLayoutVars>
          <dgm:dir/>
          <dgm:animLvl val="lvl"/>
          <dgm:resizeHandles val="exact"/>
        </dgm:presLayoutVars>
      </dgm:prSet>
      <dgm:spPr/>
    </dgm:pt>
    <dgm:pt modelId="{00FAA1B5-3EC6-4854-A453-92677DF56994}" type="pres">
      <dgm:prSet presAssocID="{ED575645-1B0D-41CE-9CDA-6F2966B939BB}" presName="linNode" presStyleCnt="0"/>
      <dgm:spPr/>
    </dgm:pt>
    <dgm:pt modelId="{72505B3B-4A33-42C6-ADCB-5E5091796D3D}" type="pres">
      <dgm:prSet presAssocID="{ED575645-1B0D-41CE-9CDA-6F2966B939BB}" presName="parTx" presStyleLbl="revTx" presStyleIdx="0" presStyleCnt="4">
        <dgm:presLayoutVars>
          <dgm:chMax val="1"/>
          <dgm:bulletEnabled val="1"/>
        </dgm:presLayoutVars>
      </dgm:prSet>
      <dgm:spPr/>
    </dgm:pt>
    <dgm:pt modelId="{2EFC93AF-E134-4A0F-881C-116117082770}" type="pres">
      <dgm:prSet presAssocID="{ED575645-1B0D-41CE-9CDA-6F2966B939BB}" presName="bracket" presStyleLbl="parChTrans1D1" presStyleIdx="0" presStyleCnt="4"/>
      <dgm:spPr/>
    </dgm:pt>
    <dgm:pt modelId="{2B3595EC-E69F-4ED1-9E16-67C97CB45212}" type="pres">
      <dgm:prSet presAssocID="{ED575645-1B0D-41CE-9CDA-6F2966B939BB}" presName="spH" presStyleCnt="0"/>
      <dgm:spPr/>
    </dgm:pt>
    <dgm:pt modelId="{295F4476-B35A-469E-9254-2134F40BC2BD}" type="pres">
      <dgm:prSet presAssocID="{ED575645-1B0D-41CE-9CDA-6F2966B939BB}" presName="desTx" presStyleLbl="node1" presStyleIdx="0" presStyleCnt="4">
        <dgm:presLayoutVars>
          <dgm:bulletEnabled val="1"/>
        </dgm:presLayoutVars>
      </dgm:prSet>
      <dgm:spPr/>
    </dgm:pt>
    <dgm:pt modelId="{F7C8ED0E-51CE-4054-8D15-3AA8CB4638E9}" type="pres">
      <dgm:prSet presAssocID="{AC3F6F7F-779D-49D4-82C8-9058F3017871}" presName="spV" presStyleCnt="0"/>
      <dgm:spPr/>
    </dgm:pt>
    <dgm:pt modelId="{B144B8AE-634E-43B2-995A-562212347AF8}" type="pres">
      <dgm:prSet presAssocID="{B3298E97-552B-44C1-AD27-52AA749CBF6F}" presName="linNode" presStyleCnt="0"/>
      <dgm:spPr/>
    </dgm:pt>
    <dgm:pt modelId="{E6BBD3E0-7828-4243-A1B7-B90419E53D08}" type="pres">
      <dgm:prSet presAssocID="{B3298E97-552B-44C1-AD27-52AA749CBF6F}" presName="parTx" presStyleLbl="revTx" presStyleIdx="1" presStyleCnt="4">
        <dgm:presLayoutVars>
          <dgm:chMax val="1"/>
          <dgm:bulletEnabled val="1"/>
        </dgm:presLayoutVars>
      </dgm:prSet>
      <dgm:spPr/>
    </dgm:pt>
    <dgm:pt modelId="{9D9486A4-CD17-40C6-8C4B-F3FF9FE3D312}" type="pres">
      <dgm:prSet presAssocID="{B3298E97-552B-44C1-AD27-52AA749CBF6F}" presName="bracket" presStyleLbl="parChTrans1D1" presStyleIdx="1" presStyleCnt="4"/>
      <dgm:spPr/>
    </dgm:pt>
    <dgm:pt modelId="{7F9800E5-FC9E-4052-AED2-60E50D9A960D}" type="pres">
      <dgm:prSet presAssocID="{B3298E97-552B-44C1-AD27-52AA749CBF6F}" presName="spH" presStyleCnt="0"/>
      <dgm:spPr/>
    </dgm:pt>
    <dgm:pt modelId="{0B1521F7-A377-4B88-9E2D-670F90289A96}" type="pres">
      <dgm:prSet presAssocID="{B3298E97-552B-44C1-AD27-52AA749CBF6F}" presName="desTx" presStyleLbl="node1" presStyleIdx="1" presStyleCnt="4">
        <dgm:presLayoutVars>
          <dgm:bulletEnabled val="1"/>
        </dgm:presLayoutVars>
      </dgm:prSet>
      <dgm:spPr/>
    </dgm:pt>
    <dgm:pt modelId="{8F10631C-A91F-465E-8942-EF3A469E193E}" type="pres">
      <dgm:prSet presAssocID="{1D13B3A9-AA43-4313-8897-352AFBB6B5CC}" presName="spV" presStyleCnt="0"/>
      <dgm:spPr/>
    </dgm:pt>
    <dgm:pt modelId="{F163BE26-E2AB-4879-822A-AAF8C887C5E4}" type="pres">
      <dgm:prSet presAssocID="{C0CAA694-C5AA-4342-B132-B2AED93B54BB}" presName="linNode" presStyleCnt="0"/>
      <dgm:spPr/>
    </dgm:pt>
    <dgm:pt modelId="{37485836-003E-468C-8878-1FEFAD79C073}" type="pres">
      <dgm:prSet presAssocID="{C0CAA694-C5AA-4342-B132-B2AED93B54BB}" presName="parTx" presStyleLbl="revTx" presStyleIdx="2" presStyleCnt="4">
        <dgm:presLayoutVars>
          <dgm:chMax val="1"/>
          <dgm:bulletEnabled val="1"/>
        </dgm:presLayoutVars>
      </dgm:prSet>
      <dgm:spPr/>
    </dgm:pt>
    <dgm:pt modelId="{B42F78DF-394C-4795-8D2D-16B93251B60D}" type="pres">
      <dgm:prSet presAssocID="{C0CAA694-C5AA-4342-B132-B2AED93B54BB}" presName="bracket" presStyleLbl="parChTrans1D1" presStyleIdx="2" presStyleCnt="4"/>
      <dgm:spPr/>
    </dgm:pt>
    <dgm:pt modelId="{05C8E913-A031-4C93-AD37-0842737BE712}" type="pres">
      <dgm:prSet presAssocID="{C0CAA694-C5AA-4342-B132-B2AED93B54BB}" presName="spH" presStyleCnt="0"/>
      <dgm:spPr/>
    </dgm:pt>
    <dgm:pt modelId="{22CFFA96-E161-45FA-982B-44B9750668BE}" type="pres">
      <dgm:prSet presAssocID="{C0CAA694-C5AA-4342-B132-B2AED93B54BB}" presName="desTx" presStyleLbl="node1" presStyleIdx="2" presStyleCnt="4">
        <dgm:presLayoutVars>
          <dgm:bulletEnabled val="1"/>
        </dgm:presLayoutVars>
      </dgm:prSet>
      <dgm:spPr/>
    </dgm:pt>
    <dgm:pt modelId="{C0BAF9B6-827F-4470-8CE5-A0320D854AEA}" type="pres">
      <dgm:prSet presAssocID="{0574CA67-69E9-4A49-B94B-AA9A036E19D3}" presName="spV" presStyleCnt="0"/>
      <dgm:spPr/>
    </dgm:pt>
    <dgm:pt modelId="{467ED996-1F83-4C43-82E2-0C68A70D7347}" type="pres">
      <dgm:prSet presAssocID="{03B7DCF5-EEE2-476A-A1DC-8F8E01EA443E}" presName="linNode" presStyleCnt="0"/>
      <dgm:spPr/>
    </dgm:pt>
    <dgm:pt modelId="{437B9ABB-0BD4-47B4-ADA3-2307F950A58F}" type="pres">
      <dgm:prSet presAssocID="{03B7DCF5-EEE2-476A-A1DC-8F8E01EA443E}" presName="parTx" presStyleLbl="revTx" presStyleIdx="3" presStyleCnt="4">
        <dgm:presLayoutVars>
          <dgm:chMax val="1"/>
          <dgm:bulletEnabled val="1"/>
        </dgm:presLayoutVars>
      </dgm:prSet>
      <dgm:spPr/>
    </dgm:pt>
    <dgm:pt modelId="{321D481B-9C8B-4766-B60C-0829EA3F3798}" type="pres">
      <dgm:prSet presAssocID="{03B7DCF5-EEE2-476A-A1DC-8F8E01EA443E}" presName="bracket" presStyleLbl="parChTrans1D1" presStyleIdx="3" presStyleCnt="4"/>
      <dgm:spPr/>
    </dgm:pt>
    <dgm:pt modelId="{932E8F90-E18F-406E-944E-0F022DD7657B}" type="pres">
      <dgm:prSet presAssocID="{03B7DCF5-EEE2-476A-A1DC-8F8E01EA443E}" presName="spH" presStyleCnt="0"/>
      <dgm:spPr/>
    </dgm:pt>
    <dgm:pt modelId="{C266ADDA-9A10-4802-B4EF-BD0A253F4F76}" type="pres">
      <dgm:prSet presAssocID="{03B7DCF5-EEE2-476A-A1DC-8F8E01EA443E}" presName="desTx" presStyleLbl="node1" presStyleIdx="3" presStyleCnt="4">
        <dgm:presLayoutVars>
          <dgm:bulletEnabled val="1"/>
        </dgm:presLayoutVars>
      </dgm:prSet>
      <dgm:spPr/>
    </dgm:pt>
  </dgm:ptLst>
  <dgm:cxnLst>
    <dgm:cxn modelId="{DC7A400D-DDD4-490C-B6B7-55E994C9B411}" type="presOf" srcId="{ED575645-1B0D-41CE-9CDA-6F2966B939BB}" destId="{72505B3B-4A33-42C6-ADCB-5E5091796D3D}" srcOrd="0" destOrd="0" presId="urn:diagrams.loki3.com/BracketList"/>
    <dgm:cxn modelId="{0D690212-B800-4FE6-A50D-04091FF52EF6}" srcId="{99CB2E4C-AF78-45ED-BDDA-C4C0CFF5095D}" destId="{C0CAA694-C5AA-4342-B132-B2AED93B54BB}" srcOrd="2" destOrd="0" parTransId="{1082A9AD-07E4-471A-8FA7-D5A1F77F29F8}" sibTransId="{0574CA67-69E9-4A49-B94B-AA9A036E19D3}"/>
    <dgm:cxn modelId="{0E1C1220-7599-4652-AE03-C6156CE62718}" srcId="{03B7DCF5-EEE2-476A-A1DC-8F8E01EA443E}" destId="{92239DB3-ED32-4C50-814F-D3B1065A9EF7}" srcOrd="0" destOrd="0" parTransId="{67022D1A-EEB9-4658-8A6D-36B62B98BCCC}" sibTransId="{6EB209EC-6D07-4321-A3D5-E3302E8AD968}"/>
    <dgm:cxn modelId="{DE301428-11EE-40F4-BAB4-152DCC0E465F}" type="presOf" srcId="{4BC5D9AD-AA4F-433C-B6A4-752018CB0545}" destId="{295F4476-B35A-469E-9254-2134F40BC2BD}" srcOrd="0" destOrd="0" presId="urn:diagrams.loki3.com/BracketList"/>
    <dgm:cxn modelId="{EA066328-A356-4CA8-9D3A-2108E82C0EF5}" type="presOf" srcId="{C0CAA694-C5AA-4342-B132-B2AED93B54BB}" destId="{37485836-003E-468C-8878-1FEFAD79C073}" srcOrd="0" destOrd="0" presId="urn:diagrams.loki3.com/BracketList"/>
    <dgm:cxn modelId="{C444E92A-0112-45EC-AF4A-BF84C5B4C464}" type="presOf" srcId="{95C25C8F-D9E2-49BB-A66A-165EE88BCD76}" destId="{22CFFA96-E161-45FA-982B-44B9750668BE}" srcOrd="0" destOrd="1" presId="urn:diagrams.loki3.com/BracketList"/>
    <dgm:cxn modelId="{BECB2B2D-A0FC-4B8A-9ECD-D9AD9906DBA4}" type="presOf" srcId="{20D175FE-B08F-4DAA-B81F-754A4DD9F82D}" destId="{0B1521F7-A377-4B88-9E2D-670F90289A96}" srcOrd="0" destOrd="1" presId="urn:diagrams.loki3.com/BracketList"/>
    <dgm:cxn modelId="{8559C33B-FE0D-4F0B-B6E2-92AB4B91A35E}" srcId="{99CB2E4C-AF78-45ED-BDDA-C4C0CFF5095D}" destId="{B3298E97-552B-44C1-AD27-52AA749CBF6F}" srcOrd="1" destOrd="0" parTransId="{D37F40B2-027F-4D5D-A978-56B341E6C7BE}" sibTransId="{1D13B3A9-AA43-4313-8897-352AFBB6B5CC}"/>
    <dgm:cxn modelId="{30D56B67-9E8E-42B2-8DCA-F21EA5A20C8C}" srcId="{B3298E97-552B-44C1-AD27-52AA749CBF6F}" destId="{4B4D50B7-F8EF-4F0C-B796-633734320F5A}" srcOrd="0" destOrd="0" parTransId="{1EC3B29C-AF07-415C-B1B7-69122107A51A}" sibTransId="{B6F232FE-EAC5-470B-A982-A4382A262F99}"/>
    <dgm:cxn modelId="{6AC3936C-F168-4EE7-9ED3-A655C79D6565}" srcId="{C0CAA694-C5AA-4342-B132-B2AED93B54BB}" destId="{95C25C8F-D9E2-49BB-A66A-165EE88BCD76}" srcOrd="1" destOrd="0" parTransId="{23EF02FF-D712-4CF2-B375-389DB0A0354C}" sibTransId="{8EE22D47-5BB7-4D8D-BFDE-6C630124E294}"/>
    <dgm:cxn modelId="{37463E4E-1DBE-439D-B14B-B2311D6F9D9F}" srcId="{99CB2E4C-AF78-45ED-BDDA-C4C0CFF5095D}" destId="{ED575645-1B0D-41CE-9CDA-6F2966B939BB}" srcOrd="0" destOrd="0" parTransId="{8050323D-110D-446A-8928-41EB8B90FA97}" sibTransId="{AC3F6F7F-779D-49D4-82C8-9058F3017871}"/>
    <dgm:cxn modelId="{1D902576-239D-449F-8E06-CD6A0DA7019E}" type="presOf" srcId="{1584BC47-7BB3-4F3C-8E66-93CE39013C82}" destId="{22CFFA96-E161-45FA-982B-44B9750668BE}" srcOrd="0" destOrd="2" presId="urn:diagrams.loki3.com/BracketList"/>
    <dgm:cxn modelId="{108E515A-F465-4751-818A-591C30D22F3A}" type="presOf" srcId="{99CB2E4C-AF78-45ED-BDDA-C4C0CFF5095D}" destId="{AC0A9CD1-BD4E-417E-9F12-79C4CFBE41BF}" srcOrd="0" destOrd="0" presId="urn:diagrams.loki3.com/BracketList"/>
    <dgm:cxn modelId="{628DD47B-6570-4705-A1D0-2D6C2D591F95}" srcId="{B3298E97-552B-44C1-AD27-52AA749CBF6F}" destId="{20D175FE-B08F-4DAA-B81F-754A4DD9F82D}" srcOrd="1" destOrd="0" parTransId="{919A8A54-9E9B-483B-BB81-9902B7C5BC18}" sibTransId="{E086A697-0DD0-4D52-8E24-172C4FC368E4}"/>
    <dgm:cxn modelId="{B4107491-1D4A-4309-A86D-E6213E14EEB7}" type="presOf" srcId="{03B7DCF5-EEE2-476A-A1DC-8F8E01EA443E}" destId="{437B9ABB-0BD4-47B4-ADA3-2307F950A58F}" srcOrd="0" destOrd="0" presId="urn:diagrams.loki3.com/BracketList"/>
    <dgm:cxn modelId="{D149619C-0D88-4E5B-BA5F-B48C085E96E7}" srcId="{B3298E97-552B-44C1-AD27-52AA749CBF6F}" destId="{CA2172E2-9425-4EEB-A293-0A16BDB7922C}" srcOrd="2" destOrd="0" parTransId="{93163086-D610-411B-BBBB-BDAC1297C164}" sibTransId="{150B54E6-A998-46A8-9C59-7981F6102A26}"/>
    <dgm:cxn modelId="{8F9FBDB6-1DA2-47DC-BDD3-AE796553032F}" type="presOf" srcId="{4B4D50B7-F8EF-4F0C-B796-633734320F5A}" destId="{0B1521F7-A377-4B88-9E2D-670F90289A96}" srcOrd="0" destOrd="0" presId="urn:diagrams.loki3.com/BracketList"/>
    <dgm:cxn modelId="{CAC054BF-C9E6-483F-9B79-5C00F3C99868}" type="presOf" srcId="{B3298E97-552B-44C1-AD27-52AA749CBF6F}" destId="{E6BBD3E0-7828-4243-A1B7-B90419E53D08}" srcOrd="0" destOrd="0" presId="urn:diagrams.loki3.com/BracketList"/>
    <dgm:cxn modelId="{4A6C16D6-EA90-4B70-B047-7866C67737C4}" srcId="{ED575645-1B0D-41CE-9CDA-6F2966B939BB}" destId="{4BC5D9AD-AA4F-433C-B6A4-752018CB0545}" srcOrd="0" destOrd="0" parTransId="{78A06CE6-8174-4788-A929-C1424B2F4BD1}" sibTransId="{94CF7CFE-9B53-44A9-9FCC-87D3ECB5AB9F}"/>
    <dgm:cxn modelId="{164937D9-F7E8-48D0-8699-7BC91966C7C2}" srcId="{99CB2E4C-AF78-45ED-BDDA-C4C0CFF5095D}" destId="{03B7DCF5-EEE2-476A-A1DC-8F8E01EA443E}" srcOrd="3" destOrd="0" parTransId="{79251ECB-F8B8-400E-A8A0-D9F4FB8DF803}" sibTransId="{6B9B4B14-3A25-4BED-9336-7A56EBA7407D}"/>
    <dgm:cxn modelId="{2F22CEDC-14A4-4D9A-BA66-84F573A2EB73}" srcId="{C0CAA694-C5AA-4342-B132-B2AED93B54BB}" destId="{1584BC47-7BB3-4F3C-8E66-93CE39013C82}" srcOrd="2" destOrd="0" parTransId="{C479FB19-C0EC-4BBA-B667-2F6510EA2648}" sibTransId="{91862356-6FDD-4D05-9E79-7607CE43B504}"/>
    <dgm:cxn modelId="{8833BAE4-1906-4B69-BF48-CE613998E0FC}" type="presOf" srcId="{92239DB3-ED32-4C50-814F-D3B1065A9EF7}" destId="{C266ADDA-9A10-4802-B4EF-BD0A253F4F76}" srcOrd="0" destOrd="0" presId="urn:diagrams.loki3.com/BracketList"/>
    <dgm:cxn modelId="{E563A3ED-A134-407B-8C9B-0E46F6239D41}" type="presOf" srcId="{1848E6C0-F869-4DE0-8F4F-95A71FA7B607}" destId="{22CFFA96-E161-45FA-982B-44B9750668BE}" srcOrd="0" destOrd="0" presId="urn:diagrams.loki3.com/BracketList"/>
    <dgm:cxn modelId="{25C290EF-BF1E-4D0F-8489-A771FC4E6CA6}" type="presOf" srcId="{CA2172E2-9425-4EEB-A293-0A16BDB7922C}" destId="{0B1521F7-A377-4B88-9E2D-670F90289A96}" srcOrd="0" destOrd="2" presId="urn:diagrams.loki3.com/BracketList"/>
    <dgm:cxn modelId="{F97C75F3-8AD3-47C3-9084-007F2C3CC5CC}" srcId="{C0CAA694-C5AA-4342-B132-B2AED93B54BB}" destId="{1848E6C0-F869-4DE0-8F4F-95A71FA7B607}" srcOrd="0" destOrd="0" parTransId="{3CFF6051-09F6-4163-8F8D-DF54EB26B6FF}" sibTransId="{B782B832-757A-495A-9B76-1B29E8F694B1}"/>
    <dgm:cxn modelId="{02613504-1D5F-444B-9E57-9693B165212F}" type="presParOf" srcId="{AC0A9CD1-BD4E-417E-9F12-79C4CFBE41BF}" destId="{00FAA1B5-3EC6-4854-A453-92677DF56994}" srcOrd="0" destOrd="0" presId="urn:diagrams.loki3.com/BracketList"/>
    <dgm:cxn modelId="{D6196EAA-3627-4792-AE49-C93FF7DC7931}" type="presParOf" srcId="{00FAA1B5-3EC6-4854-A453-92677DF56994}" destId="{72505B3B-4A33-42C6-ADCB-5E5091796D3D}" srcOrd="0" destOrd="0" presId="urn:diagrams.loki3.com/BracketList"/>
    <dgm:cxn modelId="{015CCBB5-603F-4C09-8185-485E38BAA6CD}" type="presParOf" srcId="{00FAA1B5-3EC6-4854-A453-92677DF56994}" destId="{2EFC93AF-E134-4A0F-881C-116117082770}" srcOrd="1" destOrd="0" presId="urn:diagrams.loki3.com/BracketList"/>
    <dgm:cxn modelId="{8834E1A1-0A2F-46C8-8D20-252C5CE6BF01}" type="presParOf" srcId="{00FAA1B5-3EC6-4854-A453-92677DF56994}" destId="{2B3595EC-E69F-4ED1-9E16-67C97CB45212}" srcOrd="2" destOrd="0" presId="urn:diagrams.loki3.com/BracketList"/>
    <dgm:cxn modelId="{1330B44A-D20A-4038-AC6C-2A1D45122DBF}" type="presParOf" srcId="{00FAA1B5-3EC6-4854-A453-92677DF56994}" destId="{295F4476-B35A-469E-9254-2134F40BC2BD}" srcOrd="3" destOrd="0" presId="urn:diagrams.loki3.com/BracketList"/>
    <dgm:cxn modelId="{23A11A69-A9C1-4480-9BE3-C89C3AF5952D}" type="presParOf" srcId="{AC0A9CD1-BD4E-417E-9F12-79C4CFBE41BF}" destId="{F7C8ED0E-51CE-4054-8D15-3AA8CB4638E9}" srcOrd="1" destOrd="0" presId="urn:diagrams.loki3.com/BracketList"/>
    <dgm:cxn modelId="{C73B5926-23A1-424A-9E56-B5E3C3AFFDCE}" type="presParOf" srcId="{AC0A9CD1-BD4E-417E-9F12-79C4CFBE41BF}" destId="{B144B8AE-634E-43B2-995A-562212347AF8}" srcOrd="2" destOrd="0" presId="urn:diagrams.loki3.com/BracketList"/>
    <dgm:cxn modelId="{AB266CFC-4B37-4C27-9303-ACD00DD4BB20}" type="presParOf" srcId="{B144B8AE-634E-43B2-995A-562212347AF8}" destId="{E6BBD3E0-7828-4243-A1B7-B90419E53D08}" srcOrd="0" destOrd="0" presId="urn:diagrams.loki3.com/BracketList"/>
    <dgm:cxn modelId="{77B2789D-1B24-4B98-B823-B69F1F76B85F}" type="presParOf" srcId="{B144B8AE-634E-43B2-995A-562212347AF8}" destId="{9D9486A4-CD17-40C6-8C4B-F3FF9FE3D312}" srcOrd="1" destOrd="0" presId="urn:diagrams.loki3.com/BracketList"/>
    <dgm:cxn modelId="{541B5A40-6884-4CB9-A748-868EF283F940}" type="presParOf" srcId="{B144B8AE-634E-43B2-995A-562212347AF8}" destId="{7F9800E5-FC9E-4052-AED2-60E50D9A960D}" srcOrd="2" destOrd="0" presId="urn:diagrams.loki3.com/BracketList"/>
    <dgm:cxn modelId="{B2BF3CFA-5994-4715-8D99-B64C550A2A40}" type="presParOf" srcId="{B144B8AE-634E-43B2-995A-562212347AF8}" destId="{0B1521F7-A377-4B88-9E2D-670F90289A96}" srcOrd="3" destOrd="0" presId="urn:diagrams.loki3.com/BracketList"/>
    <dgm:cxn modelId="{0625DC44-250F-4DA2-B0FB-99C9AC6AD31E}" type="presParOf" srcId="{AC0A9CD1-BD4E-417E-9F12-79C4CFBE41BF}" destId="{8F10631C-A91F-465E-8942-EF3A469E193E}" srcOrd="3" destOrd="0" presId="urn:diagrams.loki3.com/BracketList"/>
    <dgm:cxn modelId="{677ECDAD-C627-4A8A-93AE-66D7E1EF938B}" type="presParOf" srcId="{AC0A9CD1-BD4E-417E-9F12-79C4CFBE41BF}" destId="{F163BE26-E2AB-4879-822A-AAF8C887C5E4}" srcOrd="4" destOrd="0" presId="urn:diagrams.loki3.com/BracketList"/>
    <dgm:cxn modelId="{45E91C0E-A727-4EFA-B26C-9DA83814F08C}" type="presParOf" srcId="{F163BE26-E2AB-4879-822A-AAF8C887C5E4}" destId="{37485836-003E-468C-8878-1FEFAD79C073}" srcOrd="0" destOrd="0" presId="urn:diagrams.loki3.com/BracketList"/>
    <dgm:cxn modelId="{CB5240C6-E342-41DE-B4A9-BBA603A79382}" type="presParOf" srcId="{F163BE26-E2AB-4879-822A-AAF8C887C5E4}" destId="{B42F78DF-394C-4795-8D2D-16B93251B60D}" srcOrd="1" destOrd="0" presId="urn:diagrams.loki3.com/BracketList"/>
    <dgm:cxn modelId="{049E9469-29CF-4ABE-BA3B-07EBF9E2CE65}" type="presParOf" srcId="{F163BE26-E2AB-4879-822A-AAF8C887C5E4}" destId="{05C8E913-A031-4C93-AD37-0842737BE712}" srcOrd="2" destOrd="0" presId="urn:diagrams.loki3.com/BracketList"/>
    <dgm:cxn modelId="{DED19AB0-FA2A-41EF-855E-2861BE545FB6}" type="presParOf" srcId="{F163BE26-E2AB-4879-822A-AAF8C887C5E4}" destId="{22CFFA96-E161-45FA-982B-44B9750668BE}" srcOrd="3" destOrd="0" presId="urn:diagrams.loki3.com/BracketList"/>
    <dgm:cxn modelId="{8096111B-B086-4979-8977-8643A0A255EB}" type="presParOf" srcId="{AC0A9CD1-BD4E-417E-9F12-79C4CFBE41BF}" destId="{C0BAF9B6-827F-4470-8CE5-A0320D854AEA}" srcOrd="5" destOrd="0" presId="urn:diagrams.loki3.com/BracketList"/>
    <dgm:cxn modelId="{60656371-75D3-4E1C-8BB7-93B0A170946A}" type="presParOf" srcId="{AC0A9CD1-BD4E-417E-9F12-79C4CFBE41BF}" destId="{467ED996-1F83-4C43-82E2-0C68A70D7347}" srcOrd="6" destOrd="0" presId="urn:diagrams.loki3.com/BracketList"/>
    <dgm:cxn modelId="{4C6D4360-6DD2-4EAD-B922-C981A806D1A4}" type="presParOf" srcId="{467ED996-1F83-4C43-82E2-0C68A70D7347}" destId="{437B9ABB-0BD4-47B4-ADA3-2307F950A58F}" srcOrd="0" destOrd="0" presId="urn:diagrams.loki3.com/BracketList"/>
    <dgm:cxn modelId="{EE5E179B-CE75-4D45-AC04-7C12354A39D2}" type="presParOf" srcId="{467ED996-1F83-4C43-82E2-0C68A70D7347}" destId="{321D481B-9C8B-4766-B60C-0829EA3F3798}" srcOrd="1" destOrd="0" presId="urn:diagrams.loki3.com/BracketList"/>
    <dgm:cxn modelId="{26242006-C1A0-4827-AFD8-CE7258B383B5}" type="presParOf" srcId="{467ED996-1F83-4C43-82E2-0C68A70D7347}" destId="{932E8F90-E18F-406E-944E-0F022DD7657B}" srcOrd="2" destOrd="0" presId="urn:diagrams.loki3.com/BracketList"/>
    <dgm:cxn modelId="{2EBF76B2-38A9-440F-B22B-4AD8E9E48133}" type="presParOf" srcId="{467ED996-1F83-4C43-82E2-0C68A70D7347}" destId="{C266ADDA-9A10-4802-B4EF-BD0A253F4F76}" srcOrd="3" destOrd="0" presId="urn:diagrams.loki3.com/BracketList"/>
  </dgm:cxnLst>
  <dgm:bg/>
  <dgm:whole/>
  <dgm:extLst>
    <a:ext uri="http://schemas.microsoft.com/office/drawing/2008/diagram">
      <dsp:dataModelExt xmlns:dsp="http://schemas.microsoft.com/office/drawing/2008/diagram" relId="rId9"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505B3B-4A33-42C6-ADCB-5E5091796D3D}">
      <dsp:nvSpPr>
        <dsp:cNvPr id="0" name=""/>
        <dsp:cNvSpPr/>
      </dsp:nvSpPr>
      <dsp:spPr>
        <a:xfrm>
          <a:off x="1443" y="410254"/>
          <a:ext cx="738473" cy="29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solidFill>
                <a:schemeClr val="bg1">
                  <a:lumMod val="50000"/>
                </a:schemeClr>
              </a:solidFill>
            </a:rPr>
            <a:t>Access</a:t>
          </a:r>
          <a:endParaRPr lang="en-IN" sz="1300" kern="1200" dirty="0">
            <a:solidFill>
              <a:schemeClr val="bg1">
                <a:lumMod val="50000"/>
              </a:schemeClr>
            </a:solidFill>
          </a:endParaRPr>
        </a:p>
      </dsp:txBody>
      <dsp:txXfrm>
        <a:off x="1443" y="410254"/>
        <a:ext cx="738473" cy="297000"/>
      </dsp:txXfrm>
    </dsp:sp>
    <dsp:sp modelId="{2EFC93AF-E134-4A0F-881C-116117082770}">
      <dsp:nvSpPr>
        <dsp:cNvPr id="0" name=""/>
        <dsp:cNvSpPr/>
      </dsp:nvSpPr>
      <dsp:spPr>
        <a:xfrm>
          <a:off x="739917" y="400973"/>
          <a:ext cx="147694" cy="315562"/>
        </a:xfrm>
        <a:prstGeom prst="leftBrace">
          <a:avLst>
            <a:gd name="adj1" fmla="val 35000"/>
            <a:gd name="adj2" fmla="val 50000"/>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95F4476-B35A-469E-9254-2134F40BC2BD}">
      <dsp:nvSpPr>
        <dsp:cNvPr id="0" name=""/>
        <dsp:cNvSpPr/>
      </dsp:nvSpPr>
      <dsp:spPr>
        <a:xfrm>
          <a:off x="946690" y="400973"/>
          <a:ext cx="2008648" cy="315562"/>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By Index: O(N)</a:t>
          </a:r>
          <a:endParaRPr lang="en-IN" sz="1500" kern="1200" dirty="0"/>
        </a:p>
      </dsp:txBody>
      <dsp:txXfrm>
        <a:off x="946690" y="400973"/>
        <a:ext cx="2008648" cy="315562"/>
      </dsp:txXfrm>
    </dsp:sp>
    <dsp:sp modelId="{E6BBD3E0-7828-4243-A1B7-B90419E53D08}">
      <dsp:nvSpPr>
        <dsp:cNvPr id="0" name=""/>
        <dsp:cNvSpPr/>
      </dsp:nvSpPr>
      <dsp:spPr>
        <a:xfrm>
          <a:off x="1443" y="1206754"/>
          <a:ext cx="738473" cy="29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dirty="0">
              <a:solidFill>
                <a:schemeClr val="bg1">
                  <a:lumMod val="50000"/>
                </a:schemeClr>
              </a:solidFill>
            </a:rPr>
            <a:t>Insert</a:t>
          </a:r>
          <a:endParaRPr lang="en-IN" sz="1300" kern="1200" dirty="0">
            <a:solidFill>
              <a:schemeClr val="bg1">
                <a:lumMod val="50000"/>
              </a:schemeClr>
            </a:solidFill>
          </a:endParaRPr>
        </a:p>
      </dsp:txBody>
      <dsp:txXfrm>
        <a:off x="1443" y="1206754"/>
        <a:ext cx="738473" cy="297000"/>
      </dsp:txXfrm>
    </dsp:sp>
    <dsp:sp modelId="{9D9486A4-CD17-40C6-8C4B-F3FF9FE3D312}">
      <dsp:nvSpPr>
        <dsp:cNvPr id="0" name=""/>
        <dsp:cNvSpPr/>
      </dsp:nvSpPr>
      <dsp:spPr>
        <a:xfrm>
          <a:off x="739917" y="770535"/>
          <a:ext cx="147694" cy="1169437"/>
        </a:xfrm>
        <a:prstGeom prst="leftBrace">
          <a:avLst>
            <a:gd name="adj1" fmla="val 35000"/>
            <a:gd name="adj2" fmla="val 50000"/>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0B1521F7-A377-4B88-9E2D-670F90289A96}">
      <dsp:nvSpPr>
        <dsp:cNvPr id="0" name=""/>
        <dsp:cNvSpPr/>
      </dsp:nvSpPr>
      <dsp:spPr>
        <a:xfrm>
          <a:off x="946690" y="770535"/>
          <a:ext cx="2008648" cy="1169437"/>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Before first node :O(1)</a:t>
          </a:r>
          <a:endParaRPr lang="en-IN" sz="1500" kern="1200" dirty="0"/>
        </a:p>
        <a:p>
          <a:pPr marL="114300" lvl="1" indent="-114300" algn="l" defTabSz="666750">
            <a:lnSpc>
              <a:spcPct val="90000"/>
            </a:lnSpc>
            <a:spcBef>
              <a:spcPct val="0"/>
            </a:spcBef>
            <a:spcAft>
              <a:spcPct val="15000"/>
            </a:spcAft>
            <a:buChar char="•"/>
          </a:pPr>
          <a:r>
            <a:rPr lang="en-US" sz="1500" kern="1200" dirty="0"/>
            <a:t>After given node :O(1)</a:t>
          </a:r>
          <a:endParaRPr lang="en-IN" sz="1500" kern="1200" dirty="0"/>
        </a:p>
        <a:p>
          <a:pPr marL="114300" lvl="1" indent="-114300" algn="l" defTabSz="666750">
            <a:lnSpc>
              <a:spcPct val="90000"/>
            </a:lnSpc>
            <a:spcBef>
              <a:spcPct val="0"/>
            </a:spcBef>
            <a:spcAft>
              <a:spcPct val="15000"/>
            </a:spcAft>
            <a:buChar char="•"/>
          </a:pPr>
          <a:r>
            <a:rPr lang="en-US" sz="1500" kern="1200" dirty="0"/>
            <a:t>After last node :O(1)</a:t>
          </a:r>
          <a:endParaRPr lang="en-IN" sz="1500" kern="1200" dirty="0"/>
        </a:p>
      </dsp:txBody>
      <dsp:txXfrm>
        <a:off x="946690" y="770535"/>
        <a:ext cx="2008648" cy="1169437"/>
      </dsp:txXfrm>
    </dsp:sp>
    <dsp:sp modelId="{37485836-003E-468C-8878-1FEFAD79C073}">
      <dsp:nvSpPr>
        <dsp:cNvPr id="0" name=""/>
        <dsp:cNvSpPr/>
      </dsp:nvSpPr>
      <dsp:spPr>
        <a:xfrm>
          <a:off x="1443" y="2235285"/>
          <a:ext cx="738473" cy="29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a:solidFill>
                <a:schemeClr val="bg1">
                  <a:lumMod val="50000"/>
                </a:schemeClr>
              </a:solidFill>
            </a:rPr>
            <a:t>Delete</a:t>
          </a:r>
          <a:endParaRPr lang="en-IN" sz="1300" kern="1200" dirty="0">
            <a:solidFill>
              <a:schemeClr val="bg1">
                <a:lumMod val="50000"/>
              </a:schemeClr>
            </a:solidFill>
          </a:endParaRPr>
        </a:p>
      </dsp:txBody>
      <dsp:txXfrm>
        <a:off x="1443" y="2235285"/>
        <a:ext cx="738473" cy="297000"/>
      </dsp:txXfrm>
    </dsp:sp>
    <dsp:sp modelId="{B42F78DF-394C-4795-8D2D-16B93251B60D}">
      <dsp:nvSpPr>
        <dsp:cNvPr id="0" name=""/>
        <dsp:cNvSpPr/>
      </dsp:nvSpPr>
      <dsp:spPr>
        <a:xfrm>
          <a:off x="739917" y="1993973"/>
          <a:ext cx="147694" cy="779625"/>
        </a:xfrm>
        <a:prstGeom prst="leftBrace">
          <a:avLst>
            <a:gd name="adj1" fmla="val 35000"/>
            <a:gd name="adj2" fmla="val 50000"/>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22CFFA96-E161-45FA-982B-44B9750668BE}">
      <dsp:nvSpPr>
        <dsp:cNvPr id="0" name=""/>
        <dsp:cNvSpPr/>
      </dsp:nvSpPr>
      <dsp:spPr>
        <a:xfrm>
          <a:off x="946690" y="1993973"/>
          <a:ext cx="2008648" cy="779625"/>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The first node: O(1)</a:t>
          </a:r>
          <a:endParaRPr lang="en-IN" sz="1500" kern="1200" dirty="0"/>
        </a:p>
        <a:p>
          <a:pPr marL="114300" lvl="1" indent="-114300" algn="l" defTabSz="666750">
            <a:lnSpc>
              <a:spcPct val="90000"/>
            </a:lnSpc>
            <a:spcBef>
              <a:spcPct val="0"/>
            </a:spcBef>
            <a:spcAft>
              <a:spcPct val="15000"/>
            </a:spcAft>
            <a:buChar char="•"/>
          </a:pPr>
          <a:r>
            <a:rPr lang="en-US" sz="1500" kern="1200" dirty="0"/>
            <a:t>A given node: O(1)</a:t>
          </a:r>
          <a:endParaRPr lang="en-IN" sz="1500" kern="1200" dirty="0"/>
        </a:p>
        <a:p>
          <a:pPr marL="114300" lvl="1" indent="-114300" algn="l" defTabSz="666750">
            <a:lnSpc>
              <a:spcPct val="90000"/>
            </a:lnSpc>
            <a:spcBef>
              <a:spcPct val="0"/>
            </a:spcBef>
            <a:spcAft>
              <a:spcPct val="15000"/>
            </a:spcAft>
            <a:buChar char="•"/>
          </a:pPr>
          <a:r>
            <a:rPr lang="en-US" sz="1500" kern="1200" dirty="0"/>
            <a:t>The last node: O(1)</a:t>
          </a:r>
          <a:endParaRPr lang="en-IN" sz="1500" kern="1200" dirty="0"/>
        </a:p>
      </dsp:txBody>
      <dsp:txXfrm>
        <a:off x="946690" y="1993973"/>
        <a:ext cx="2008648" cy="779625"/>
      </dsp:txXfrm>
    </dsp:sp>
    <dsp:sp modelId="{437B9ABB-0BD4-47B4-ADA3-2307F950A58F}">
      <dsp:nvSpPr>
        <dsp:cNvPr id="0" name=""/>
        <dsp:cNvSpPr/>
      </dsp:nvSpPr>
      <dsp:spPr>
        <a:xfrm>
          <a:off x="1443" y="2836879"/>
          <a:ext cx="738473" cy="29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kern="1200">
              <a:solidFill>
                <a:schemeClr val="bg1">
                  <a:lumMod val="50000"/>
                </a:schemeClr>
              </a:solidFill>
            </a:rPr>
            <a:t>Search</a:t>
          </a:r>
          <a:endParaRPr lang="en-IN" sz="1300" kern="1200" dirty="0">
            <a:solidFill>
              <a:schemeClr val="bg1">
                <a:lumMod val="50000"/>
              </a:schemeClr>
            </a:solidFill>
          </a:endParaRPr>
        </a:p>
      </dsp:txBody>
      <dsp:txXfrm>
        <a:off x="1443" y="2836879"/>
        <a:ext cx="738473" cy="297000"/>
      </dsp:txXfrm>
    </dsp:sp>
    <dsp:sp modelId="{321D481B-9C8B-4766-B60C-0829EA3F3798}">
      <dsp:nvSpPr>
        <dsp:cNvPr id="0" name=""/>
        <dsp:cNvSpPr/>
      </dsp:nvSpPr>
      <dsp:spPr>
        <a:xfrm>
          <a:off x="739917" y="2827598"/>
          <a:ext cx="147694" cy="315562"/>
        </a:xfrm>
        <a:prstGeom prst="leftBrace">
          <a:avLst>
            <a:gd name="adj1" fmla="val 35000"/>
            <a:gd name="adj2" fmla="val 50000"/>
          </a:avLst>
        </a:pr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266ADDA-9A10-4802-B4EF-BD0A253F4F76}">
      <dsp:nvSpPr>
        <dsp:cNvPr id="0" name=""/>
        <dsp:cNvSpPr/>
      </dsp:nvSpPr>
      <dsp:spPr>
        <a:xfrm>
          <a:off x="946690" y="2827598"/>
          <a:ext cx="2008648" cy="315562"/>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A given value: O(N)</a:t>
          </a:r>
          <a:endParaRPr lang="en-IN" sz="1500" kern="1200" dirty="0"/>
        </a:p>
      </dsp:txBody>
      <dsp:txXfrm>
        <a:off x="946690" y="2827598"/>
        <a:ext cx="2008648" cy="315562"/>
      </dsp:txXfrm>
    </dsp:sp>
  </dsp:spTree>
</dsp:drawing>
</file>

<file path=ppt/diagrams/layout1.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7354f388d1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7354f388d1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737c7c9315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737c7c9315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81a6e825e5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81a6e825e5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7"/>
        <p:cNvGrpSpPr/>
        <p:nvPr/>
      </p:nvGrpSpPr>
      <p:grpSpPr>
        <a:xfrm>
          <a:off x="0" y="0"/>
          <a:ext cx="0" cy="0"/>
          <a:chOff x="0" y="0"/>
          <a:chExt cx="0" cy="0"/>
        </a:xfrm>
      </p:grpSpPr>
      <p:sp>
        <p:nvSpPr>
          <p:cNvPr id="2488" name="Google Shape;2488;g737c7c9315_0_9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9" name="Google Shape;2489;g737c7c9315_0_9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6b20e2230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6b20e2230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737c7c9315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737c7c9315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
        <p:cNvGrpSpPr/>
        <p:nvPr/>
      </p:nvGrpSpPr>
      <p:grpSpPr>
        <a:xfrm>
          <a:off x="0" y="0"/>
          <a:ext cx="0" cy="0"/>
          <a:chOff x="0" y="0"/>
          <a:chExt cx="0" cy="0"/>
        </a:xfrm>
      </p:grpSpPr>
      <p:sp>
        <p:nvSpPr>
          <p:cNvPr id="945" name="Google Shape;945;g737c7c9315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6" name="Google Shape;946;g737c7c9315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6"/>
        <p:cNvGrpSpPr/>
        <p:nvPr/>
      </p:nvGrpSpPr>
      <p:grpSpPr>
        <a:xfrm>
          <a:off x="0" y="0"/>
          <a:ext cx="0" cy="0"/>
          <a:chOff x="0" y="0"/>
          <a:chExt cx="0" cy="0"/>
        </a:xfrm>
      </p:grpSpPr>
      <p:sp>
        <p:nvSpPr>
          <p:cNvPr id="1907" name="Google Shape;1907;g72416fa8cc_16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8" name="Google Shape;1908;g72416fa8cc_16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6"/>
        <p:cNvGrpSpPr/>
        <p:nvPr/>
      </p:nvGrpSpPr>
      <p:grpSpPr>
        <a:xfrm>
          <a:off x="0" y="0"/>
          <a:ext cx="0" cy="0"/>
          <a:chOff x="0" y="0"/>
          <a:chExt cx="0" cy="0"/>
        </a:xfrm>
      </p:grpSpPr>
      <p:sp>
        <p:nvSpPr>
          <p:cNvPr id="1217" name="Google Shape;1217;g737c7c9315_0_3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8" name="Google Shape;1218;g737c7c9315_0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70c1df8b9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70c1df8b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6ba96a1c4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6ba96a1c4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6"/>
        <p:cNvGrpSpPr/>
        <p:nvPr/>
      </p:nvGrpSpPr>
      <p:grpSpPr>
        <a:xfrm>
          <a:off x="0" y="0"/>
          <a:ext cx="0" cy="0"/>
          <a:chOff x="0" y="0"/>
          <a:chExt cx="0" cy="0"/>
        </a:xfrm>
      </p:grpSpPr>
      <p:sp>
        <p:nvSpPr>
          <p:cNvPr id="897" name="Google Shape;897;g82ad50bcc1_0_36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 name="Google Shape;898;g82ad50bcc1_0_36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13225" y="613250"/>
            <a:ext cx="7717592" cy="3916979"/>
            <a:chOff x="279122" y="532095"/>
            <a:chExt cx="8027452" cy="4074245"/>
          </a:xfrm>
        </p:grpSpPr>
        <p:sp>
          <p:nvSpPr>
            <p:cNvPr id="10" name="Google Shape;10;p2"/>
            <p:cNvSpPr/>
            <p:nvPr/>
          </p:nvSpPr>
          <p:spPr>
            <a:xfrm>
              <a:off x="279174" y="537140"/>
              <a:ext cx="8027400" cy="4069200"/>
            </a:xfrm>
            <a:prstGeom prst="roundRect">
              <a:avLst>
                <a:gd name="adj" fmla="val 5570"/>
              </a:avLst>
            </a:prstGeom>
            <a:solidFill>
              <a:schemeClr val="dk1"/>
            </a:solidFill>
            <a:ln>
              <a:noFill/>
            </a:ln>
            <a:effectLst>
              <a:outerShdw blurRad="57150" dist="47625" dir="2940000" algn="bl" rotWithShape="0">
                <a:schemeClr val="accent5">
                  <a:alpha val="4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279122" y="532095"/>
              <a:ext cx="8027400" cy="414300"/>
              <a:chOff x="279122" y="532095"/>
              <a:chExt cx="8027400" cy="414300"/>
            </a:xfrm>
          </p:grpSpPr>
          <p:sp>
            <p:nvSpPr>
              <p:cNvPr id="12" name="Google Shape;12;p2"/>
              <p:cNvSpPr/>
              <p:nvPr/>
            </p:nvSpPr>
            <p:spPr>
              <a:xfrm>
                <a:off x="279122" y="532095"/>
                <a:ext cx="8027400" cy="414300"/>
              </a:xfrm>
              <a:prstGeom prst="round2SameRect">
                <a:avLst>
                  <a:gd name="adj1" fmla="val 38309"/>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58375" y="690638"/>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72975" y="690638"/>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87575" y="690638"/>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 name="Google Shape;16;p2"/>
          <p:cNvSpPr txBox="1">
            <a:spLocks noGrp="1"/>
          </p:cNvSpPr>
          <p:nvPr>
            <p:ph type="ctrTitle"/>
          </p:nvPr>
        </p:nvSpPr>
        <p:spPr>
          <a:xfrm>
            <a:off x="2720175" y="2687200"/>
            <a:ext cx="3703800" cy="897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a:solidFill>
                  <a:schemeClr val="lt1"/>
                </a:solidFill>
                <a:latin typeface="Hepta Slab ExtraLight"/>
                <a:ea typeface="Hepta Slab ExtraLight"/>
                <a:cs typeface="Hepta Slab ExtraLight"/>
                <a:sym typeface="Hepta Slab ExtraLight"/>
              </a:defRPr>
            </a:lvl1pPr>
            <a:lvl2pPr lvl="1" rtl="0">
              <a:spcBef>
                <a:spcPts val="0"/>
              </a:spcBef>
              <a:spcAft>
                <a:spcPts val="0"/>
              </a:spcAft>
              <a:buSzPts val="6000"/>
              <a:buFont typeface="Bahiana"/>
              <a:buNone/>
              <a:defRPr sz="6000">
                <a:latin typeface="Bahiana"/>
                <a:ea typeface="Bahiana"/>
                <a:cs typeface="Bahiana"/>
                <a:sym typeface="Bahiana"/>
              </a:defRPr>
            </a:lvl2pPr>
            <a:lvl3pPr lvl="2" rtl="0">
              <a:spcBef>
                <a:spcPts val="0"/>
              </a:spcBef>
              <a:spcAft>
                <a:spcPts val="0"/>
              </a:spcAft>
              <a:buSzPts val="6000"/>
              <a:buFont typeface="Bahiana"/>
              <a:buNone/>
              <a:defRPr sz="6000">
                <a:latin typeface="Bahiana"/>
                <a:ea typeface="Bahiana"/>
                <a:cs typeface="Bahiana"/>
                <a:sym typeface="Bahiana"/>
              </a:defRPr>
            </a:lvl3pPr>
            <a:lvl4pPr lvl="3" rtl="0">
              <a:spcBef>
                <a:spcPts val="0"/>
              </a:spcBef>
              <a:spcAft>
                <a:spcPts val="0"/>
              </a:spcAft>
              <a:buSzPts val="6000"/>
              <a:buFont typeface="Bahiana"/>
              <a:buNone/>
              <a:defRPr sz="6000">
                <a:latin typeface="Bahiana"/>
                <a:ea typeface="Bahiana"/>
                <a:cs typeface="Bahiana"/>
                <a:sym typeface="Bahiana"/>
              </a:defRPr>
            </a:lvl4pPr>
            <a:lvl5pPr lvl="4" rtl="0">
              <a:spcBef>
                <a:spcPts val="0"/>
              </a:spcBef>
              <a:spcAft>
                <a:spcPts val="0"/>
              </a:spcAft>
              <a:buSzPts val="6000"/>
              <a:buFont typeface="Bahiana"/>
              <a:buNone/>
              <a:defRPr sz="6000">
                <a:latin typeface="Bahiana"/>
                <a:ea typeface="Bahiana"/>
                <a:cs typeface="Bahiana"/>
                <a:sym typeface="Bahiana"/>
              </a:defRPr>
            </a:lvl5pPr>
            <a:lvl6pPr lvl="5" rtl="0">
              <a:spcBef>
                <a:spcPts val="0"/>
              </a:spcBef>
              <a:spcAft>
                <a:spcPts val="0"/>
              </a:spcAft>
              <a:buSzPts val="6000"/>
              <a:buFont typeface="Bahiana"/>
              <a:buNone/>
              <a:defRPr sz="6000">
                <a:latin typeface="Bahiana"/>
                <a:ea typeface="Bahiana"/>
                <a:cs typeface="Bahiana"/>
                <a:sym typeface="Bahiana"/>
              </a:defRPr>
            </a:lvl6pPr>
            <a:lvl7pPr lvl="6" rtl="0">
              <a:spcBef>
                <a:spcPts val="0"/>
              </a:spcBef>
              <a:spcAft>
                <a:spcPts val="0"/>
              </a:spcAft>
              <a:buSzPts val="6000"/>
              <a:buFont typeface="Bahiana"/>
              <a:buNone/>
              <a:defRPr sz="6000">
                <a:latin typeface="Bahiana"/>
                <a:ea typeface="Bahiana"/>
                <a:cs typeface="Bahiana"/>
                <a:sym typeface="Bahiana"/>
              </a:defRPr>
            </a:lvl7pPr>
            <a:lvl8pPr lvl="7" rtl="0">
              <a:spcBef>
                <a:spcPts val="0"/>
              </a:spcBef>
              <a:spcAft>
                <a:spcPts val="0"/>
              </a:spcAft>
              <a:buSzPts val="6000"/>
              <a:buFont typeface="Bahiana"/>
              <a:buNone/>
              <a:defRPr sz="6000">
                <a:latin typeface="Bahiana"/>
                <a:ea typeface="Bahiana"/>
                <a:cs typeface="Bahiana"/>
                <a:sym typeface="Bahiana"/>
              </a:defRPr>
            </a:lvl8pPr>
            <a:lvl9pPr lvl="8" rtl="0">
              <a:spcBef>
                <a:spcPts val="0"/>
              </a:spcBef>
              <a:spcAft>
                <a:spcPts val="0"/>
              </a:spcAft>
              <a:buSzPts val="6000"/>
              <a:buFont typeface="Bahiana"/>
              <a:buNone/>
              <a:defRPr sz="6000">
                <a:latin typeface="Bahiana"/>
                <a:ea typeface="Bahiana"/>
                <a:cs typeface="Bahiana"/>
                <a:sym typeface="Bahiana"/>
              </a:defRPr>
            </a:lvl9pPr>
          </a:lstStyle>
          <a:p>
            <a:endParaRPr/>
          </a:p>
        </p:txBody>
      </p:sp>
      <p:sp>
        <p:nvSpPr>
          <p:cNvPr id="17" name="Google Shape;17;p2"/>
          <p:cNvSpPr txBox="1">
            <a:spLocks noGrp="1"/>
          </p:cNvSpPr>
          <p:nvPr>
            <p:ph type="subTitle" idx="1"/>
          </p:nvPr>
        </p:nvSpPr>
        <p:spPr>
          <a:xfrm>
            <a:off x="3933800" y="3850938"/>
            <a:ext cx="1276200" cy="272100"/>
          </a:xfrm>
          <a:prstGeom prst="rect">
            <a:avLst/>
          </a:prstGeom>
          <a:solidFill>
            <a:schemeClr val="lt2"/>
          </a:solid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algn="ctr" rtl="0">
              <a:lnSpc>
                <a:spcPct val="100000"/>
              </a:lnSpc>
              <a:spcBef>
                <a:spcPts val="1600"/>
              </a:spcBef>
              <a:spcAft>
                <a:spcPts val="0"/>
              </a:spcAft>
              <a:buNone/>
              <a:defRPr sz="1600"/>
            </a:lvl2pPr>
            <a:lvl3pPr lvl="2" algn="ctr" rtl="0">
              <a:lnSpc>
                <a:spcPct val="100000"/>
              </a:lnSpc>
              <a:spcBef>
                <a:spcPts val="1600"/>
              </a:spcBef>
              <a:spcAft>
                <a:spcPts val="0"/>
              </a:spcAft>
              <a:buNone/>
              <a:defRPr sz="1600"/>
            </a:lvl3pPr>
            <a:lvl4pPr lvl="3" algn="ctr" rtl="0">
              <a:lnSpc>
                <a:spcPct val="100000"/>
              </a:lnSpc>
              <a:spcBef>
                <a:spcPts val="1600"/>
              </a:spcBef>
              <a:spcAft>
                <a:spcPts val="0"/>
              </a:spcAft>
              <a:buNone/>
              <a:defRPr sz="1600"/>
            </a:lvl4pPr>
            <a:lvl5pPr lvl="4" algn="ctr" rtl="0">
              <a:lnSpc>
                <a:spcPct val="100000"/>
              </a:lnSpc>
              <a:spcBef>
                <a:spcPts val="1600"/>
              </a:spcBef>
              <a:spcAft>
                <a:spcPts val="0"/>
              </a:spcAft>
              <a:buNone/>
              <a:defRPr sz="1600"/>
            </a:lvl5pPr>
            <a:lvl6pPr lvl="5" algn="ctr" rtl="0">
              <a:lnSpc>
                <a:spcPct val="100000"/>
              </a:lnSpc>
              <a:spcBef>
                <a:spcPts val="1600"/>
              </a:spcBef>
              <a:spcAft>
                <a:spcPts val="0"/>
              </a:spcAft>
              <a:buNone/>
              <a:defRPr sz="1600"/>
            </a:lvl6pPr>
            <a:lvl7pPr lvl="6" algn="ctr" rtl="0">
              <a:lnSpc>
                <a:spcPct val="100000"/>
              </a:lnSpc>
              <a:spcBef>
                <a:spcPts val="1600"/>
              </a:spcBef>
              <a:spcAft>
                <a:spcPts val="0"/>
              </a:spcAft>
              <a:buNone/>
              <a:defRPr sz="1600"/>
            </a:lvl7pPr>
            <a:lvl8pPr lvl="7" algn="ctr" rtl="0">
              <a:lnSpc>
                <a:spcPct val="100000"/>
              </a:lnSpc>
              <a:spcBef>
                <a:spcPts val="1600"/>
              </a:spcBef>
              <a:spcAft>
                <a:spcPts val="0"/>
              </a:spcAft>
              <a:buNone/>
              <a:defRPr sz="1600"/>
            </a:lvl8pPr>
            <a:lvl9pPr lvl="8" algn="ctr" rtl="0">
              <a:lnSpc>
                <a:spcPct val="100000"/>
              </a:lnSpc>
              <a:spcBef>
                <a:spcPts val="1600"/>
              </a:spcBef>
              <a:spcAft>
                <a:spcPts val="1600"/>
              </a:spcAft>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txBox="1">
            <a:spLocks noGrp="1"/>
          </p:cNvSpPr>
          <p:nvPr>
            <p:ph type="ctrTitle"/>
          </p:nvPr>
        </p:nvSpPr>
        <p:spPr>
          <a:xfrm flipH="1">
            <a:off x="2474500" y="3214700"/>
            <a:ext cx="4194900" cy="604500"/>
          </a:xfrm>
          <a:prstGeom prst="rect">
            <a:avLst/>
          </a:prstGeom>
          <a:noFill/>
        </p:spPr>
        <p:txBody>
          <a:bodyPr spcFirstLastPara="1" wrap="square" lIns="91425" tIns="91425" rIns="91425" bIns="91425" anchor="ctr" anchorCtr="0">
            <a:noAutofit/>
          </a:bodyPr>
          <a:lstStyle>
            <a:lvl1pPr lvl="0" algn="ctr" rtl="0">
              <a:lnSpc>
                <a:spcPct val="110000"/>
              </a:lnSpc>
              <a:spcBef>
                <a:spcPts val="0"/>
              </a:spcBef>
              <a:spcAft>
                <a:spcPts val="0"/>
              </a:spcAft>
              <a:buSzPts val="6000"/>
              <a:buNone/>
              <a:defRPr>
                <a:solidFill>
                  <a:schemeClr val="lt1"/>
                </a:solidFill>
              </a:defRPr>
            </a:lvl1pPr>
            <a:lvl2pPr lvl="1" algn="ctr" rtl="0">
              <a:spcBef>
                <a:spcPts val="0"/>
              </a:spcBef>
              <a:spcAft>
                <a:spcPts val="0"/>
              </a:spcAft>
              <a:buSzPts val="6000"/>
              <a:buFont typeface="Bahiana"/>
              <a:buNone/>
              <a:defRPr sz="6000">
                <a:latin typeface="Bahiana"/>
                <a:ea typeface="Bahiana"/>
                <a:cs typeface="Bahiana"/>
                <a:sym typeface="Bahiana"/>
              </a:defRPr>
            </a:lvl2pPr>
            <a:lvl3pPr lvl="2" algn="ctr" rtl="0">
              <a:spcBef>
                <a:spcPts val="0"/>
              </a:spcBef>
              <a:spcAft>
                <a:spcPts val="0"/>
              </a:spcAft>
              <a:buSzPts val="6000"/>
              <a:buFont typeface="Bahiana"/>
              <a:buNone/>
              <a:defRPr sz="6000">
                <a:latin typeface="Bahiana"/>
                <a:ea typeface="Bahiana"/>
                <a:cs typeface="Bahiana"/>
                <a:sym typeface="Bahiana"/>
              </a:defRPr>
            </a:lvl3pPr>
            <a:lvl4pPr lvl="3" algn="ctr" rtl="0">
              <a:spcBef>
                <a:spcPts val="0"/>
              </a:spcBef>
              <a:spcAft>
                <a:spcPts val="0"/>
              </a:spcAft>
              <a:buSzPts val="6000"/>
              <a:buFont typeface="Bahiana"/>
              <a:buNone/>
              <a:defRPr sz="6000">
                <a:latin typeface="Bahiana"/>
                <a:ea typeface="Bahiana"/>
                <a:cs typeface="Bahiana"/>
                <a:sym typeface="Bahiana"/>
              </a:defRPr>
            </a:lvl4pPr>
            <a:lvl5pPr lvl="4" algn="ctr" rtl="0">
              <a:spcBef>
                <a:spcPts val="0"/>
              </a:spcBef>
              <a:spcAft>
                <a:spcPts val="0"/>
              </a:spcAft>
              <a:buSzPts val="6000"/>
              <a:buFont typeface="Bahiana"/>
              <a:buNone/>
              <a:defRPr sz="6000">
                <a:latin typeface="Bahiana"/>
                <a:ea typeface="Bahiana"/>
                <a:cs typeface="Bahiana"/>
                <a:sym typeface="Bahiana"/>
              </a:defRPr>
            </a:lvl5pPr>
            <a:lvl6pPr lvl="5" algn="ctr" rtl="0">
              <a:spcBef>
                <a:spcPts val="0"/>
              </a:spcBef>
              <a:spcAft>
                <a:spcPts val="0"/>
              </a:spcAft>
              <a:buSzPts val="6000"/>
              <a:buFont typeface="Bahiana"/>
              <a:buNone/>
              <a:defRPr sz="6000">
                <a:latin typeface="Bahiana"/>
                <a:ea typeface="Bahiana"/>
                <a:cs typeface="Bahiana"/>
                <a:sym typeface="Bahiana"/>
              </a:defRPr>
            </a:lvl6pPr>
            <a:lvl7pPr lvl="6" algn="ctr" rtl="0">
              <a:spcBef>
                <a:spcPts val="0"/>
              </a:spcBef>
              <a:spcAft>
                <a:spcPts val="0"/>
              </a:spcAft>
              <a:buSzPts val="6000"/>
              <a:buFont typeface="Bahiana"/>
              <a:buNone/>
              <a:defRPr sz="6000">
                <a:latin typeface="Bahiana"/>
                <a:ea typeface="Bahiana"/>
                <a:cs typeface="Bahiana"/>
                <a:sym typeface="Bahiana"/>
              </a:defRPr>
            </a:lvl7pPr>
            <a:lvl8pPr lvl="7" algn="ctr" rtl="0">
              <a:spcBef>
                <a:spcPts val="0"/>
              </a:spcBef>
              <a:spcAft>
                <a:spcPts val="0"/>
              </a:spcAft>
              <a:buSzPts val="6000"/>
              <a:buFont typeface="Bahiana"/>
              <a:buNone/>
              <a:defRPr sz="6000">
                <a:latin typeface="Bahiana"/>
                <a:ea typeface="Bahiana"/>
                <a:cs typeface="Bahiana"/>
                <a:sym typeface="Bahiana"/>
              </a:defRPr>
            </a:lvl8pPr>
            <a:lvl9pPr lvl="8" algn="ctr" rtl="0">
              <a:spcBef>
                <a:spcPts val="0"/>
              </a:spcBef>
              <a:spcAft>
                <a:spcPts val="0"/>
              </a:spcAft>
              <a:buSzPts val="6000"/>
              <a:buFont typeface="Bahiana"/>
              <a:buNone/>
              <a:defRPr sz="6000">
                <a:latin typeface="Bahiana"/>
                <a:ea typeface="Bahiana"/>
                <a:cs typeface="Bahiana"/>
                <a:sym typeface="Bahiana"/>
              </a:defRPr>
            </a:lvl9pPr>
          </a:lstStyle>
          <a:p>
            <a:endParaRPr/>
          </a:p>
        </p:txBody>
      </p:sp>
      <p:sp>
        <p:nvSpPr>
          <p:cNvPr id="20" name="Google Shape;20;p3"/>
          <p:cNvSpPr txBox="1">
            <a:spLocks noGrp="1"/>
          </p:cNvSpPr>
          <p:nvPr>
            <p:ph type="subTitle" idx="1"/>
          </p:nvPr>
        </p:nvSpPr>
        <p:spPr>
          <a:xfrm flipH="1">
            <a:off x="2474500" y="3744825"/>
            <a:ext cx="4194900" cy="463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solidFill>
                  <a:srgbClr val="434343"/>
                </a:solidFill>
              </a:defRPr>
            </a:lvl1pPr>
            <a:lvl2pPr lvl="1" algn="ctr" rtl="0">
              <a:lnSpc>
                <a:spcPct val="100000"/>
              </a:lnSpc>
              <a:spcBef>
                <a:spcPts val="1600"/>
              </a:spcBef>
              <a:spcAft>
                <a:spcPts val="0"/>
              </a:spcAft>
              <a:buNone/>
              <a:defRPr sz="1800">
                <a:solidFill>
                  <a:srgbClr val="434343"/>
                </a:solidFill>
              </a:defRPr>
            </a:lvl2pPr>
            <a:lvl3pPr lvl="2" algn="ctr" rtl="0">
              <a:lnSpc>
                <a:spcPct val="100000"/>
              </a:lnSpc>
              <a:spcBef>
                <a:spcPts val="1600"/>
              </a:spcBef>
              <a:spcAft>
                <a:spcPts val="0"/>
              </a:spcAft>
              <a:buNone/>
              <a:defRPr sz="1800">
                <a:solidFill>
                  <a:srgbClr val="434343"/>
                </a:solidFill>
              </a:defRPr>
            </a:lvl3pPr>
            <a:lvl4pPr lvl="3" algn="ctr" rtl="0">
              <a:lnSpc>
                <a:spcPct val="100000"/>
              </a:lnSpc>
              <a:spcBef>
                <a:spcPts val="1600"/>
              </a:spcBef>
              <a:spcAft>
                <a:spcPts val="0"/>
              </a:spcAft>
              <a:buNone/>
              <a:defRPr sz="1800">
                <a:solidFill>
                  <a:srgbClr val="434343"/>
                </a:solidFill>
              </a:defRPr>
            </a:lvl4pPr>
            <a:lvl5pPr lvl="4" algn="ctr" rtl="0">
              <a:lnSpc>
                <a:spcPct val="100000"/>
              </a:lnSpc>
              <a:spcBef>
                <a:spcPts val="1600"/>
              </a:spcBef>
              <a:spcAft>
                <a:spcPts val="0"/>
              </a:spcAft>
              <a:buNone/>
              <a:defRPr sz="1800">
                <a:solidFill>
                  <a:srgbClr val="434343"/>
                </a:solidFill>
              </a:defRPr>
            </a:lvl5pPr>
            <a:lvl6pPr lvl="5" algn="ctr" rtl="0">
              <a:lnSpc>
                <a:spcPct val="100000"/>
              </a:lnSpc>
              <a:spcBef>
                <a:spcPts val="1600"/>
              </a:spcBef>
              <a:spcAft>
                <a:spcPts val="0"/>
              </a:spcAft>
              <a:buNone/>
              <a:defRPr sz="1800">
                <a:solidFill>
                  <a:srgbClr val="434343"/>
                </a:solidFill>
              </a:defRPr>
            </a:lvl6pPr>
            <a:lvl7pPr lvl="6" algn="ctr" rtl="0">
              <a:lnSpc>
                <a:spcPct val="100000"/>
              </a:lnSpc>
              <a:spcBef>
                <a:spcPts val="1600"/>
              </a:spcBef>
              <a:spcAft>
                <a:spcPts val="0"/>
              </a:spcAft>
              <a:buNone/>
              <a:defRPr sz="1800">
                <a:solidFill>
                  <a:srgbClr val="434343"/>
                </a:solidFill>
              </a:defRPr>
            </a:lvl7pPr>
            <a:lvl8pPr lvl="7" algn="ctr" rtl="0">
              <a:lnSpc>
                <a:spcPct val="100000"/>
              </a:lnSpc>
              <a:spcBef>
                <a:spcPts val="1600"/>
              </a:spcBef>
              <a:spcAft>
                <a:spcPts val="0"/>
              </a:spcAft>
              <a:buNone/>
              <a:defRPr sz="1800">
                <a:solidFill>
                  <a:srgbClr val="434343"/>
                </a:solidFill>
              </a:defRPr>
            </a:lvl8pPr>
            <a:lvl9pPr lvl="8" algn="ctr" rtl="0">
              <a:lnSpc>
                <a:spcPct val="100000"/>
              </a:lnSpc>
              <a:spcBef>
                <a:spcPts val="1600"/>
              </a:spcBef>
              <a:spcAft>
                <a:spcPts val="1600"/>
              </a:spcAft>
              <a:buNone/>
              <a:defRPr sz="1800">
                <a:solidFill>
                  <a:srgbClr val="434343"/>
                </a:solidFill>
              </a:defRPr>
            </a:lvl9pPr>
          </a:lstStyle>
          <a:p>
            <a:endParaRPr/>
          </a:p>
        </p:txBody>
      </p:sp>
      <p:sp>
        <p:nvSpPr>
          <p:cNvPr id="21" name="Google Shape;21;p3"/>
          <p:cNvSpPr txBox="1">
            <a:spLocks noGrp="1"/>
          </p:cNvSpPr>
          <p:nvPr>
            <p:ph type="title" idx="2" hasCustomPrompt="1"/>
          </p:nvPr>
        </p:nvSpPr>
        <p:spPr>
          <a:xfrm flipH="1">
            <a:off x="4041613" y="1790175"/>
            <a:ext cx="1060800" cy="517800"/>
          </a:xfrm>
          <a:prstGeom prst="rect">
            <a:avLst/>
          </a:prstGeom>
          <a:noFill/>
        </p:spPr>
        <p:txBody>
          <a:bodyPr spcFirstLastPara="1" wrap="square" lIns="91425" tIns="91425" rIns="91425" bIns="91425" anchor="ctr" anchorCtr="0">
            <a:noAutofit/>
          </a:bodyPr>
          <a:lstStyle>
            <a:lvl1pPr marR="27432" lvl="0" algn="ctr" rtl="0">
              <a:spcBef>
                <a:spcPts val="0"/>
              </a:spcBef>
              <a:spcAft>
                <a:spcPts val="0"/>
              </a:spcAft>
              <a:buClr>
                <a:schemeClr val="lt1"/>
              </a:buClr>
              <a:buSzPts val="3600"/>
              <a:buNone/>
              <a:defRPr sz="3000">
                <a:solidFill>
                  <a:schemeClr val="lt1"/>
                </a:solidFill>
              </a:defRPr>
            </a:lvl1pPr>
            <a:lvl2pPr lvl="1"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txBox="1">
            <a:spLocks noGrp="1"/>
          </p:cNvSpPr>
          <p:nvPr>
            <p:ph type="ctrTitle"/>
          </p:nvPr>
        </p:nvSpPr>
        <p:spPr>
          <a:xfrm>
            <a:off x="4572000" y="808779"/>
            <a:ext cx="3858900" cy="321300"/>
          </a:xfrm>
          <a:prstGeom prst="rect">
            <a:avLst/>
          </a:prstGeom>
        </p:spPr>
        <p:txBody>
          <a:bodyPr spcFirstLastPara="1" wrap="square" lIns="91425" tIns="91425" rIns="91425" bIns="91425" anchor="ctr" anchorCtr="0">
            <a:noAutofit/>
          </a:bodyPr>
          <a:lstStyle>
            <a:lvl1pPr lvl="0" algn="r" rtl="0">
              <a:lnSpc>
                <a:spcPct val="110000"/>
              </a:lnSpc>
              <a:spcBef>
                <a:spcPts val="0"/>
              </a:spcBef>
              <a:spcAft>
                <a:spcPts val="0"/>
              </a:spcAft>
              <a:buClr>
                <a:schemeClr val="dk2"/>
              </a:buClr>
              <a:buSzPts val="3600"/>
              <a:buNone/>
              <a:defRPr sz="2000">
                <a:latin typeface="Hepta Slab ExtraLight"/>
                <a:ea typeface="Hepta Slab ExtraLight"/>
                <a:cs typeface="Hepta Slab ExtraLight"/>
                <a:sym typeface="Hepta Slab ExtraLight"/>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txBox="1">
            <a:spLocks noGrp="1"/>
          </p:cNvSpPr>
          <p:nvPr>
            <p:ph type="ctrTitle"/>
          </p:nvPr>
        </p:nvSpPr>
        <p:spPr>
          <a:xfrm flipH="1">
            <a:off x="2474500" y="2849525"/>
            <a:ext cx="4194900" cy="604500"/>
          </a:xfrm>
          <a:prstGeom prst="rect">
            <a:avLst/>
          </a:prstGeom>
          <a:noFill/>
        </p:spPr>
        <p:txBody>
          <a:bodyPr spcFirstLastPara="1" wrap="square" lIns="91425" tIns="91425" rIns="91425" bIns="91425" anchor="ctr" anchorCtr="0">
            <a:noAutofit/>
          </a:bodyPr>
          <a:lstStyle>
            <a:lvl1pPr lvl="0" algn="ctr" rtl="0">
              <a:lnSpc>
                <a:spcPct val="110000"/>
              </a:lnSpc>
              <a:spcBef>
                <a:spcPts val="0"/>
              </a:spcBef>
              <a:spcAft>
                <a:spcPts val="0"/>
              </a:spcAft>
              <a:buSzPts val="6000"/>
              <a:buNone/>
              <a:defRPr>
                <a:solidFill>
                  <a:schemeClr val="lt1"/>
                </a:solidFill>
              </a:defRPr>
            </a:lvl1pPr>
            <a:lvl2pPr lvl="1" algn="ctr" rtl="0">
              <a:spcBef>
                <a:spcPts val="0"/>
              </a:spcBef>
              <a:spcAft>
                <a:spcPts val="0"/>
              </a:spcAft>
              <a:buSzPts val="6000"/>
              <a:buFont typeface="Bahiana"/>
              <a:buNone/>
              <a:defRPr sz="6000">
                <a:latin typeface="Bahiana"/>
                <a:ea typeface="Bahiana"/>
                <a:cs typeface="Bahiana"/>
                <a:sym typeface="Bahiana"/>
              </a:defRPr>
            </a:lvl2pPr>
            <a:lvl3pPr lvl="2" algn="ctr" rtl="0">
              <a:spcBef>
                <a:spcPts val="0"/>
              </a:spcBef>
              <a:spcAft>
                <a:spcPts val="0"/>
              </a:spcAft>
              <a:buSzPts val="6000"/>
              <a:buFont typeface="Bahiana"/>
              <a:buNone/>
              <a:defRPr sz="6000">
                <a:latin typeface="Bahiana"/>
                <a:ea typeface="Bahiana"/>
                <a:cs typeface="Bahiana"/>
                <a:sym typeface="Bahiana"/>
              </a:defRPr>
            </a:lvl3pPr>
            <a:lvl4pPr lvl="3" algn="ctr" rtl="0">
              <a:spcBef>
                <a:spcPts val="0"/>
              </a:spcBef>
              <a:spcAft>
                <a:spcPts val="0"/>
              </a:spcAft>
              <a:buSzPts val="6000"/>
              <a:buFont typeface="Bahiana"/>
              <a:buNone/>
              <a:defRPr sz="6000">
                <a:latin typeface="Bahiana"/>
                <a:ea typeface="Bahiana"/>
                <a:cs typeface="Bahiana"/>
                <a:sym typeface="Bahiana"/>
              </a:defRPr>
            </a:lvl4pPr>
            <a:lvl5pPr lvl="4" algn="ctr" rtl="0">
              <a:spcBef>
                <a:spcPts val="0"/>
              </a:spcBef>
              <a:spcAft>
                <a:spcPts val="0"/>
              </a:spcAft>
              <a:buSzPts val="6000"/>
              <a:buFont typeface="Bahiana"/>
              <a:buNone/>
              <a:defRPr sz="6000">
                <a:latin typeface="Bahiana"/>
                <a:ea typeface="Bahiana"/>
                <a:cs typeface="Bahiana"/>
                <a:sym typeface="Bahiana"/>
              </a:defRPr>
            </a:lvl5pPr>
            <a:lvl6pPr lvl="5" algn="ctr" rtl="0">
              <a:spcBef>
                <a:spcPts val="0"/>
              </a:spcBef>
              <a:spcAft>
                <a:spcPts val="0"/>
              </a:spcAft>
              <a:buSzPts val="6000"/>
              <a:buFont typeface="Bahiana"/>
              <a:buNone/>
              <a:defRPr sz="6000">
                <a:latin typeface="Bahiana"/>
                <a:ea typeface="Bahiana"/>
                <a:cs typeface="Bahiana"/>
                <a:sym typeface="Bahiana"/>
              </a:defRPr>
            </a:lvl6pPr>
            <a:lvl7pPr lvl="6" algn="ctr" rtl="0">
              <a:spcBef>
                <a:spcPts val="0"/>
              </a:spcBef>
              <a:spcAft>
                <a:spcPts val="0"/>
              </a:spcAft>
              <a:buSzPts val="6000"/>
              <a:buFont typeface="Bahiana"/>
              <a:buNone/>
              <a:defRPr sz="6000">
                <a:latin typeface="Bahiana"/>
                <a:ea typeface="Bahiana"/>
                <a:cs typeface="Bahiana"/>
                <a:sym typeface="Bahiana"/>
              </a:defRPr>
            </a:lvl7pPr>
            <a:lvl8pPr lvl="7" algn="ctr" rtl="0">
              <a:spcBef>
                <a:spcPts val="0"/>
              </a:spcBef>
              <a:spcAft>
                <a:spcPts val="0"/>
              </a:spcAft>
              <a:buSzPts val="6000"/>
              <a:buFont typeface="Bahiana"/>
              <a:buNone/>
              <a:defRPr sz="6000">
                <a:latin typeface="Bahiana"/>
                <a:ea typeface="Bahiana"/>
                <a:cs typeface="Bahiana"/>
                <a:sym typeface="Bahiana"/>
              </a:defRPr>
            </a:lvl8pPr>
            <a:lvl9pPr lvl="8" algn="ctr" rtl="0">
              <a:spcBef>
                <a:spcPts val="0"/>
              </a:spcBef>
              <a:spcAft>
                <a:spcPts val="0"/>
              </a:spcAft>
              <a:buSzPts val="6000"/>
              <a:buFont typeface="Bahiana"/>
              <a:buNone/>
              <a:defRPr sz="6000">
                <a:latin typeface="Bahiana"/>
                <a:ea typeface="Bahiana"/>
                <a:cs typeface="Bahiana"/>
                <a:sym typeface="Bahiana"/>
              </a:defRPr>
            </a:lvl9pPr>
          </a:lstStyle>
          <a:p>
            <a:endParaRPr/>
          </a:p>
        </p:txBody>
      </p:sp>
      <p:sp>
        <p:nvSpPr>
          <p:cNvPr id="48" name="Google Shape;48;p9"/>
          <p:cNvSpPr txBox="1">
            <a:spLocks noGrp="1"/>
          </p:cNvSpPr>
          <p:nvPr>
            <p:ph type="subTitle" idx="1"/>
          </p:nvPr>
        </p:nvSpPr>
        <p:spPr>
          <a:xfrm flipH="1">
            <a:off x="2474500" y="3379650"/>
            <a:ext cx="4194900" cy="463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solidFill>
                  <a:srgbClr val="434343"/>
                </a:solidFill>
              </a:defRPr>
            </a:lvl1pPr>
            <a:lvl2pPr lvl="1" algn="ctr" rtl="0">
              <a:lnSpc>
                <a:spcPct val="100000"/>
              </a:lnSpc>
              <a:spcBef>
                <a:spcPts val="1600"/>
              </a:spcBef>
              <a:spcAft>
                <a:spcPts val="0"/>
              </a:spcAft>
              <a:buNone/>
              <a:defRPr sz="1800">
                <a:solidFill>
                  <a:srgbClr val="434343"/>
                </a:solidFill>
              </a:defRPr>
            </a:lvl2pPr>
            <a:lvl3pPr lvl="2" algn="ctr" rtl="0">
              <a:lnSpc>
                <a:spcPct val="100000"/>
              </a:lnSpc>
              <a:spcBef>
                <a:spcPts val="1600"/>
              </a:spcBef>
              <a:spcAft>
                <a:spcPts val="0"/>
              </a:spcAft>
              <a:buNone/>
              <a:defRPr sz="1800">
                <a:solidFill>
                  <a:srgbClr val="434343"/>
                </a:solidFill>
              </a:defRPr>
            </a:lvl3pPr>
            <a:lvl4pPr lvl="3" algn="ctr" rtl="0">
              <a:lnSpc>
                <a:spcPct val="100000"/>
              </a:lnSpc>
              <a:spcBef>
                <a:spcPts val="1600"/>
              </a:spcBef>
              <a:spcAft>
                <a:spcPts val="0"/>
              </a:spcAft>
              <a:buNone/>
              <a:defRPr sz="1800">
                <a:solidFill>
                  <a:srgbClr val="434343"/>
                </a:solidFill>
              </a:defRPr>
            </a:lvl4pPr>
            <a:lvl5pPr lvl="4" algn="ctr" rtl="0">
              <a:lnSpc>
                <a:spcPct val="100000"/>
              </a:lnSpc>
              <a:spcBef>
                <a:spcPts val="1600"/>
              </a:spcBef>
              <a:spcAft>
                <a:spcPts val="0"/>
              </a:spcAft>
              <a:buNone/>
              <a:defRPr sz="1800">
                <a:solidFill>
                  <a:srgbClr val="434343"/>
                </a:solidFill>
              </a:defRPr>
            </a:lvl5pPr>
            <a:lvl6pPr lvl="5" algn="ctr" rtl="0">
              <a:lnSpc>
                <a:spcPct val="100000"/>
              </a:lnSpc>
              <a:spcBef>
                <a:spcPts val="1600"/>
              </a:spcBef>
              <a:spcAft>
                <a:spcPts val="0"/>
              </a:spcAft>
              <a:buNone/>
              <a:defRPr sz="1800">
                <a:solidFill>
                  <a:srgbClr val="434343"/>
                </a:solidFill>
              </a:defRPr>
            </a:lvl6pPr>
            <a:lvl7pPr lvl="6" algn="ctr" rtl="0">
              <a:lnSpc>
                <a:spcPct val="100000"/>
              </a:lnSpc>
              <a:spcBef>
                <a:spcPts val="1600"/>
              </a:spcBef>
              <a:spcAft>
                <a:spcPts val="0"/>
              </a:spcAft>
              <a:buNone/>
              <a:defRPr sz="1800">
                <a:solidFill>
                  <a:srgbClr val="434343"/>
                </a:solidFill>
              </a:defRPr>
            </a:lvl7pPr>
            <a:lvl8pPr lvl="7" algn="ctr" rtl="0">
              <a:lnSpc>
                <a:spcPct val="100000"/>
              </a:lnSpc>
              <a:spcBef>
                <a:spcPts val="1600"/>
              </a:spcBef>
              <a:spcAft>
                <a:spcPts val="0"/>
              </a:spcAft>
              <a:buNone/>
              <a:defRPr sz="1800">
                <a:solidFill>
                  <a:srgbClr val="434343"/>
                </a:solidFill>
              </a:defRPr>
            </a:lvl8pPr>
            <a:lvl9pPr lvl="8" algn="ctr" rtl="0">
              <a:lnSpc>
                <a:spcPct val="100000"/>
              </a:lnSpc>
              <a:spcBef>
                <a:spcPts val="1600"/>
              </a:spcBef>
              <a:spcAft>
                <a:spcPts val="1600"/>
              </a:spcAft>
              <a:buNone/>
              <a:defRPr sz="1800">
                <a:solidFill>
                  <a:srgbClr val="434343"/>
                </a:solidFill>
              </a:defRPr>
            </a:lvl9pPr>
          </a:lstStyle>
          <a:p>
            <a:endParaRPr/>
          </a:p>
        </p:txBody>
      </p:sp>
      <p:sp>
        <p:nvSpPr>
          <p:cNvPr id="49" name="Google Shape;49;p9"/>
          <p:cNvSpPr txBox="1">
            <a:spLocks noGrp="1"/>
          </p:cNvSpPr>
          <p:nvPr>
            <p:ph type="title" idx="2" hasCustomPrompt="1"/>
          </p:nvPr>
        </p:nvSpPr>
        <p:spPr>
          <a:xfrm flipH="1">
            <a:off x="4041613" y="1523975"/>
            <a:ext cx="1060800" cy="517800"/>
          </a:xfrm>
          <a:prstGeom prst="rect">
            <a:avLst/>
          </a:prstGeom>
          <a:noFill/>
        </p:spPr>
        <p:txBody>
          <a:bodyPr spcFirstLastPara="1" wrap="square" lIns="91425" tIns="91425" rIns="91425" bIns="91425" anchor="ctr" anchorCtr="0">
            <a:noAutofit/>
          </a:bodyPr>
          <a:lstStyle>
            <a:lvl1pPr marR="27432" lvl="0" algn="ctr" rtl="0">
              <a:spcBef>
                <a:spcPts val="0"/>
              </a:spcBef>
              <a:spcAft>
                <a:spcPts val="0"/>
              </a:spcAft>
              <a:buClr>
                <a:schemeClr val="lt1"/>
              </a:buClr>
              <a:buSzPts val="3600"/>
              <a:buNone/>
              <a:defRPr sz="3000">
                <a:solidFill>
                  <a:schemeClr val="lt1"/>
                </a:solidFill>
              </a:defRPr>
            </a:lvl1pPr>
            <a:lvl2pPr lvl="1"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long list">
  <p:cSld name="CUSTOM_8">
    <p:spTree>
      <p:nvGrpSpPr>
        <p:cNvPr id="1" name="Shape 81"/>
        <p:cNvGrpSpPr/>
        <p:nvPr/>
      </p:nvGrpSpPr>
      <p:grpSpPr>
        <a:xfrm>
          <a:off x="0" y="0"/>
          <a:ext cx="0" cy="0"/>
          <a:chOff x="0" y="0"/>
          <a:chExt cx="0" cy="0"/>
        </a:xfrm>
      </p:grpSpPr>
      <p:sp>
        <p:nvSpPr>
          <p:cNvPr id="82" name="Google Shape;82;p14"/>
          <p:cNvSpPr txBox="1">
            <a:spLocks noGrp="1"/>
          </p:cNvSpPr>
          <p:nvPr>
            <p:ph type="body" idx="1"/>
          </p:nvPr>
        </p:nvSpPr>
        <p:spPr>
          <a:xfrm>
            <a:off x="732525" y="1371800"/>
            <a:ext cx="7674600" cy="32571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dk1"/>
              </a:buClr>
              <a:buSzPts val="1100"/>
              <a:buAutoNum type="arabicPeriod"/>
              <a:defRPr sz="1300">
                <a:solidFill>
                  <a:schemeClr val="dk1"/>
                </a:solidFill>
              </a:defRPr>
            </a:lvl1pPr>
            <a:lvl2pPr marL="914400" lvl="1" indent="-298450" rtl="0">
              <a:lnSpc>
                <a:spcPct val="100000"/>
              </a:lnSpc>
              <a:spcBef>
                <a:spcPts val="1600"/>
              </a:spcBef>
              <a:spcAft>
                <a:spcPts val="0"/>
              </a:spcAft>
              <a:buClr>
                <a:schemeClr val="dk1"/>
              </a:buClr>
              <a:buSzPts val="1100"/>
              <a:buAutoNum type="alphaLcPeriod"/>
              <a:defRPr>
                <a:solidFill>
                  <a:schemeClr val="dk1"/>
                </a:solidFill>
              </a:defRPr>
            </a:lvl2pPr>
            <a:lvl3pPr marL="1371600" lvl="2" indent="-298450" rtl="0">
              <a:lnSpc>
                <a:spcPct val="100000"/>
              </a:lnSpc>
              <a:spcBef>
                <a:spcPts val="1600"/>
              </a:spcBef>
              <a:spcAft>
                <a:spcPts val="0"/>
              </a:spcAft>
              <a:buClr>
                <a:schemeClr val="dk1"/>
              </a:buClr>
              <a:buSzPts val="1100"/>
              <a:buAutoNum type="romanLcPeriod"/>
              <a:defRPr>
                <a:solidFill>
                  <a:schemeClr val="dk1"/>
                </a:solidFill>
              </a:defRPr>
            </a:lvl3pPr>
            <a:lvl4pPr marL="1828800" lvl="3" indent="-298450" rtl="0">
              <a:lnSpc>
                <a:spcPct val="100000"/>
              </a:lnSpc>
              <a:spcBef>
                <a:spcPts val="1600"/>
              </a:spcBef>
              <a:spcAft>
                <a:spcPts val="0"/>
              </a:spcAft>
              <a:buClr>
                <a:schemeClr val="dk1"/>
              </a:buClr>
              <a:buSzPts val="1100"/>
              <a:buAutoNum type="arabicPeriod"/>
              <a:defRPr>
                <a:solidFill>
                  <a:schemeClr val="dk1"/>
                </a:solidFill>
              </a:defRPr>
            </a:lvl4pPr>
            <a:lvl5pPr marL="2286000" lvl="4" indent="-298450" rtl="0">
              <a:lnSpc>
                <a:spcPct val="100000"/>
              </a:lnSpc>
              <a:spcBef>
                <a:spcPts val="1600"/>
              </a:spcBef>
              <a:spcAft>
                <a:spcPts val="0"/>
              </a:spcAft>
              <a:buClr>
                <a:schemeClr val="dk1"/>
              </a:buClr>
              <a:buSzPts val="1100"/>
              <a:buAutoNum type="alphaLcPeriod"/>
              <a:defRPr>
                <a:solidFill>
                  <a:schemeClr val="dk1"/>
                </a:solidFill>
              </a:defRPr>
            </a:lvl5pPr>
            <a:lvl6pPr marL="2743200" lvl="5" indent="-298450" rtl="0">
              <a:lnSpc>
                <a:spcPct val="100000"/>
              </a:lnSpc>
              <a:spcBef>
                <a:spcPts val="1600"/>
              </a:spcBef>
              <a:spcAft>
                <a:spcPts val="0"/>
              </a:spcAft>
              <a:buClr>
                <a:schemeClr val="dk1"/>
              </a:buClr>
              <a:buSzPts val="1100"/>
              <a:buAutoNum type="romanLcPeriod"/>
              <a:defRPr>
                <a:solidFill>
                  <a:schemeClr val="dk1"/>
                </a:solidFill>
              </a:defRPr>
            </a:lvl6pPr>
            <a:lvl7pPr marL="3200400" lvl="6" indent="-298450" rtl="0">
              <a:lnSpc>
                <a:spcPct val="100000"/>
              </a:lnSpc>
              <a:spcBef>
                <a:spcPts val="1600"/>
              </a:spcBef>
              <a:spcAft>
                <a:spcPts val="0"/>
              </a:spcAft>
              <a:buClr>
                <a:schemeClr val="dk1"/>
              </a:buClr>
              <a:buSzPts val="1100"/>
              <a:buAutoNum type="arabicPeriod"/>
              <a:defRPr>
                <a:solidFill>
                  <a:schemeClr val="dk1"/>
                </a:solidFill>
              </a:defRPr>
            </a:lvl7pPr>
            <a:lvl8pPr marL="3657600" lvl="7" indent="-298450" rtl="0">
              <a:lnSpc>
                <a:spcPct val="100000"/>
              </a:lnSpc>
              <a:spcBef>
                <a:spcPts val="1600"/>
              </a:spcBef>
              <a:spcAft>
                <a:spcPts val="0"/>
              </a:spcAft>
              <a:buClr>
                <a:schemeClr val="dk1"/>
              </a:buClr>
              <a:buSzPts val="1100"/>
              <a:buAutoNum type="alphaLcPeriod"/>
              <a:defRPr>
                <a:solidFill>
                  <a:schemeClr val="dk1"/>
                </a:solidFill>
              </a:defRPr>
            </a:lvl8pPr>
            <a:lvl9pPr marL="4114800" lvl="8" indent="-298450" rtl="0">
              <a:lnSpc>
                <a:spcPct val="100000"/>
              </a:lnSpc>
              <a:spcBef>
                <a:spcPts val="1600"/>
              </a:spcBef>
              <a:spcAft>
                <a:spcPts val="1600"/>
              </a:spcAft>
              <a:buClr>
                <a:schemeClr val="dk1"/>
              </a:buClr>
              <a:buSzPts val="1100"/>
              <a:buAutoNum type="romanLcPeriod"/>
              <a:defRPr>
                <a:solidFill>
                  <a:schemeClr val="dk1"/>
                </a:solidFill>
              </a:defRPr>
            </a:lvl9pPr>
          </a:lstStyle>
          <a:p>
            <a:endParaRPr/>
          </a:p>
        </p:txBody>
      </p:sp>
      <p:sp>
        <p:nvSpPr>
          <p:cNvPr id="83" name="Google Shape;83;p14"/>
          <p:cNvSpPr txBox="1">
            <a:spLocks noGrp="1"/>
          </p:cNvSpPr>
          <p:nvPr>
            <p:ph type="ctrTitle"/>
          </p:nvPr>
        </p:nvSpPr>
        <p:spPr>
          <a:xfrm>
            <a:off x="4379400" y="817880"/>
            <a:ext cx="4051500" cy="321300"/>
          </a:xfrm>
          <a:prstGeom prst="rect">
            <a:avLst/>
          </a:prstGeom>
        </p:spPr>
        <p:txBody>
          <a:bodyPr spcFirstLastPara="1" wrap="square" lIns="91425" tIns="91425" rIns="91425" bIns="91425" anchor="ctr" anchorCtr="0">
            <a:noAutofit/>
          </a:bodyPr>
          <a:lstStyle>
            <a:lvl1pPr lvl="0" algn="r" rtl="0">
              <a:lnSpc>
                <a:spcPct val="110000"/>
              </a:lnSpc>
              <a:spcBef>
                <a:spcPts val="0"/>
              </a:spcBef>
              <a:spcAft>
                <a:spcPts val="0"/>
              </a:spcAft>
              <a:buClr>
                <a:schemeClr val="dk2"/>
              </a:buClr>
              <a:buSzPts val="3600"/>
              <a:buNone/>
              <a:defRPr sz="2000"/>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
  <p:cSld name="CUSTOM_2_2">
    <p:spTree>
      <p:nvGrpSpPr>
        <p:cNvPr id="1" name="Shape 84"/>
        <p:cNvGrpSpPr/>
        <p:nvPr/>
      </p:nvGrpSpPr>
      <p:grpSpPr>
        <a:xfrm>
          <a:off x="0" y="0"/>
          <a:ext cx="0" cy="0"/>
          <a:chOff x="0" y="0"/>
          <a:chExt cx="0" cy="0"/>
        </a:xfrm>
      </p:grpSpPr>
      <p:grpSp>
        <p:nvGrpSpPr>
          <p:cNvPr id="85" name="Google Shape;85;p15"/>
          <p:cNvGrpSpPr/>
          <p:nvPr/>
        </p:nvGrpSpPr>
        <p:grpSpPr>
          <a:xfrm>
            <a:off x="445050" y="757163"/>
            <a:ext cx="8253900" cy="3871737"/>
            <a:chOff x="445050" y="349737"/>
            <a:chExt cx="8253900" cy="3871737"/>
          </a:xfrm>
        </p:grpSpPr>
        <p:sp>
          <p:nvSpPr>
            <p:cNvPr id="86" name="Google Shape;86;p15"/>
            <p:cNvSpPr/>
            <p:nvPr/>
          </p:nvSpPr>
          <p:spPr>
            <a:xfrm>
              <a:off x="445050" y="351775"/>
              <a:ext cx="8253900" cy="3869700"/>
            </a:xfrm>
            <a:prstGeom prst="roundRect">
              <a:avLst>
                <a:gd name="adj" fmla="val 5570"/>
              </a:avLst>
            </a:prstGeom>
            <a:solidFill>
              <a:srgbClr val="F3F3F3"/>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87;p15"/>
            <p:cNvGrpSpPr/>
            <p:nvPr/>
          </p:nvGrpSpPr>
          <p:grpSpPr>
            <a:xfrm>
              <a:off x="445050" y="349737"/>
              <a:ext cx="8253900" cy="392400"/>
              <a:chOff x="-8550475" y="393000"/>
              <a:chExt cx="8253900" cy="392400"/>
            </a:xfrm>
          </p:grpSpPr>
          <p:sp>
            <p:nvSpPr>
              <p:cNvPr id="88" name="Google Shape;88;p15"/>
              <p:cNvSpPr/>
              <p:nvPr/>
            </p:nvSpPr>
            <p:spPr>
              <a:xfrm>
                <a:off x="-8550475" y="393000"/>
                <a:ext cx="825390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8397500" y="531300"/>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8182900" y="531300"/>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7968300" y="531300"/>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 name="Google Shape;92;p15"/>
          <p:cNvSpPr txBox="1">
            <a:spLocks noGrp="1"/>
          </p:cNvSpPr>
          <p:nvPr>
            <p:ph type="subTitle" idx="1"/>
          </p:nvPr>
        </p:nvSpPr>
        <p:spPr>
          <a:xfrm>
            <a:off x="713229" y="3123800"/>
            <a:ext cx="2154000" cy="78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lt1"/>
                </a:solidFill>
                <a:latin typeface="Abel"/>
                <a:ea typeface="Abel"/>
                <a:cs typeface="Abel"/>
                <a:sym typeface="Abel"/>
              </a:defRPr>
            </a:lvl1pPr>
            <a:lvl2pPr lvl="1" algn="ctr" rtl="0">
              <a:lnSpc>
                <a:spcPct val="100000"/>
              </a:lnSpc>
              <a:spcBef>
                <a:spcPts val="1600"/>
              </a:spcBef>
              <a:spcAft>
                <a:spcPts val="0"/>
              </a:spcAft>
              <a:buNone/>
              <a:defRPr sz="1600">
                <a:solidFill>
                  <a:schemeClr val="lt1"/>
                </a:solidFill>
                <a:latin typeface="Abel"/>
                <a:ea typeface="Abel"/>
                <a:cs typeface="Abel"/>
                <a:sym typeface="Abel"/>
              </a:defRPr>
            </a:lvl2pPr>
            <a:lvl3pPr lvl="2" algn="ctr" rtl="0">
              <a:lnSpc>
                <a:spcPct val="100000"/>
              </a:lnSpc>
              <a:spcBef>
                <a:spcPts val="1600"/>
              </a:spcBef>
              <a:spcAft>
                <a:spcPts val="0"/>
              </a:spcAft>
              <a:buNone/>
              <a:defRPr sz="1600">
                <a:solidFill>
                  <a:schemeClr val="lt1"/>
                </a:solidFill>
                <a:latin typeface="Abel"/>
                <a:ea typeface="Abel"/>
                <a:cs typeface="Abel"/>
                <a:sym typeface="Abel"/>
              </a:defRPr>
            </a:lvl3pPr>
            <a:lvl4pPr lvl="3" algn="ctr" rtl="0">
              <a:lnSpc>
                <a:spcPct val="100000"/>
              </a:lnSpc>
              <a:spcBef>
                <a:spcPts val="1600"/>
              </a:spcBef>
              <a:spcAft>
                <a:spcPts val="0"/>
              </a:spcAft>
              <a:buNone/>
              <a:defRPr sz="1600">
                <a:solidFill>
                  <a:schemeClr val="lt1"/>
                </a:solidFill>
                <a:latin typeface="Abel"/>
                <a:ea typeface="Abel"/>
                <a:cs typeface="Abel"/>
                <a:sym typeface="Abel"/>
              </a:defRPr>
            </a:lvl4pPr>
            <a:lvl5pPr lvl="4" algn="ctr" rtl="0">
              <a:lnSpc>
                <a:spcPct val="100000"/>
              </a:lnSpc>
              <a:spcBef>
                <a:spcPts val="1600"/>
              </a:spcBef>
              <a:spcAft>
                <a:spcPts val="0"/>
              </a:spcAft>
              <a:buNone/>
              <a:defRPr sz="1600">
                <a:solidFill>
                  <a:schemeClr val="lt1"/>
                </a:solidFill>
                <a:latin typeface="Abel"/>
                <a:ea typeface="Abel"/>
                <a:cs typeface="Abel"/>
                <a:sym typeface="Abel"/>
              </a:defRPr>
            </a:lvl5pPr>
            <a:lvl6pPr lvl="5" algn="ctr" rtl="0">
              <a:lnSpc>
                <a:spcPct val="100000"/>
              </a:lnSpc>
              <a:spcBef>
                <a:spcPts val="1600"/>
              </a:spcBef>
              <a:spcAft>
                <a:spcPts val="0"/>
              </a:spcAft>
              <a:buNone/>
              <a:defRPr sz="1600">
                <a:solidFill>
                  <a:schemeClr val="lt1"/>
                </a:solidFill>
                <a:latin typeface="Abel"/>
                <a:ea typeface="Abel"/>
                <a:cs typeface="Abel"/>
                <a:sym typeface="Abel"/>
              </a:defRPr>
            </a:lvl6pPr>
            <a:lvl7pPr lvl="6" algn="ctr" rtl="0">
              <a:lnSpc>
                <a:spcPct val="100000"/>
              </a:lnSpc>
              <a:spcBef>
                <a:spcPts val="1600"/>
              </a:spcBef>
              <a:spcAft>
                <a:spcPts val="0"/>
              </a:spcAft>
              <a:buNone/>
              <a:defRPr sz="1600">
                <a:solidFill>
                  <a:schemeClr val="lt1"/>
                </a:solidFill>
                <a:latin typeface="Abel"/>
                <a:ea typeface="Abel"/>
                <a:cs typeface="Abel"/>
                <a:sym typeface="Abel"/>
              </a:defRPr>
            </a:lvl7pPr>
            <a:lvl8pPr lvl="7" algn="ctr" rtl="0">
              <a:lnSpc>
                <a:spcPct val="100000"/>
              </a:lnSpc>
              <a:spcBef>
                <a:spcPts val="1600"/>
              </a:spcBef>
              <a:spcAft>
                <a:spcPts val="0"/>
              </a:spcAft>
              <a:buNone/>
              <a:defRPr sz="1600">
                <a:solidFill>
                  <a:schemeClr val="lt1"/>
                </a:solidFill>
                <a:latin typeface="Abel"/>
                <a:ea typeface="Abel"/>
                <a:cs typeface="Abel"/>
                <a:sym typeface="Abel"/>
              </a:defRPr>
            </a:lvl8pPr>
            <a:lvl9pPr lvl="8" algn="ctr" rtl="0">
              <a:lnSpc>
                <a:spcPct val="100000"/>
              </a:lnSpc>
              <a:spcBef>
                <a:spcPts val="1600"/>
              </a:spcBef>
              <a:spcAft>
                <a:spcPts val="1600"/>
              </a:spcAft>
              <a:buNone/>
              <a:defRPr sz="1600">
                <a:solidFill>
                  <a:schemeClr val="lt1"/>
                </a:solidFill>
                <a:latin typeface="Abel"/>
                <a:ea typeface="Abel"/>
                <a:cs typeface="Abel"/>
                <a:sym typeface="Abel"/>
              </a:defRPr>
            </a:lvl9pPr>
          </a:lstStyle>
          <a:p>
            <a:endParaRPr/>
          </a:p>
        </p:txBody>
      </p:sp>
      <p:sp>
        <p:nvSpPr>
          <p:cNvPr id="93" name="Google Shape;93;p15"/>
          <p:cNvSpPr txBox="1">
            <a:spLocks noGrp="1"/>
          </p:cNvSpPr>
          <p:nvPr>
            <p:ph type="subTitle" idx="2"/>
          </p:nvPr>
        </p:nvSpPr>
        <p:spPr>
          <a:xfrm>
            <a:off x="713229" y="2707975"/>
            <a:ext cx="2154000" cy="493200"/>
          </a:xfrm>
          <a:prstGeom prst="rect">
            <a:avLst/>
          </a:prstGeom>
          <a:noFill/>
        </p:spPr>
        <p:txBody>
          <a:bodyPr spcFirstLastPara="1" wrap="square" lIns="91425" tIns="91425" rIns="91425" bIns="0" anchor="b" anchorCtr="0">
            <a:noAutofit/>
          </a:bodyPr>
          <a:lstStyle>
            <a:lvl1pPr lvl="0" algn="ctr" rtl="0">
              <a:lnSpc>
                <a:spcPct val="110000"/>
              </a:lnSpc>
              <a:spcBef>
                <a:spcPts val="0"/>
              </a:spcBef>
              <a:spcAft>
                <a:spcPts val="0"/>
              </a:spcAft>
              <a:buNone/>
              <a:defRPr sz="1800">
                <a:solidFill>
                  <a:schemeClr val="lt1"/>
                </a:solidFill>
                <a:latin typeface="Hepta Slab ExtraLight"/>
                <a:ea typeface="Hepta Slab ExtraLight"/>
                <a:cs typeface="Hepta Slab ExtraLight"/>
                <a:sym typeface="Hepta Slab ExtraLight"/>
              </a:defRPr>
            </a:lvl1pPr>
            <a:lvl2pPr lvl="1"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2pPr>
            <a:lvl3pPr lvl="2"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3pPr>
            <a:lvl4pPr lvl="3"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4pPr>
            <a:lvl5pPr lvl="4"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5pPr>
            <a:lvl6pPr lvl="5"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6pPr>
            <a:lvl7pPr lvl="6"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7pPr>
            <a:lvl8pPr lvl="7"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8pPr>
            <a:lvl9pPr lvl="8" algn="ctr" rtl="0">
              <a:lnSpc>
                <a:spcPct val="110000"/>
              </a:lnSpc>
              <a:spcBef>
                <a:spcPts val="1600"/>
              </a:spcBef>
              <a:spcAft>
                <a:spcPts val="1600"/>
              </a:spcAft>
              <a:buNone/>
              <a:defRPr sz="1800">
                <a:solidFill>
                  <a:schemeClr val="lt1"/>
                </a:solidFill>
                <a:latin typeface="Hepta Slab ExtraLight"/>
                <a:ea typeface="Hepta Slab ExtraLight"/>
                <a:cs typeface="Hepta Slab ExtraLight"/>
                <a:sym typeface="Hepta Slab ExtraLight"/>
              </a:defRPr>
            </a:lvl9pPr>
          </a:lstStyle>
          <a:p>
            <a:endParaRPr/>
          </a:p>
        </p:txBody>
      </p:sp>
      <p:sp>
        <p:nvSpPr>
          <p:cNvPr id="94" name="Google Shape;94;p15"/>
          <p:cNvSpPr txBox="1">
            <a:spLocks noGrp="1"/>
          </p:cNvSpPr>
          <p:nvPr>
            <p:ph type="subTitle" idx="3"/>
          </p:nvPr>
        </p:nvSpPr>
        <p:spPr>
          <a:xfrm>
            <a:off x="3517325" y="3123800"/>
            <a:ext cx="2154000" cy="78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lt1"/>
                </a:solidFill>
                <a:latin typeface="Abel"/>
                <a:ea typeface="Abel"/>
                <a:cs typeface="Abel"/>
                <a:sym typeface="Abel"/>
              </a:defRPr>
            </a:lvl1pPr>
            <a:lvl2pPr lvl="1" algn="ctr" rtl="0">
              <a:lnSpc>
                <a:spcPct val="100000"/>
              </a:lnSpc>
              <a:spcBef>
                <a:spcPts val="1600"/>
              </a:spcBef>
              <a:spcAft>
                <a:spcPts val="0"/>
              </a:spcAft>
              <a:buNone/>
              <a:defRPr sz="1600">
                <a:solidFill>
                  <a:schemeClr val="lt1"/>
                </a:solidFill>
                <a:latin typeface="Abel"/>
                <a:ea typeface="Abel"/>
                <a:cs typeface="Abel"/>
                <a:sym typeface="Abel"/>
              </a:defRPr>
            </a:lvl2pPr>
            <a:lvl3pPr lvl="2" algn="ctr" rtl="0">
              <a:lnSpc>
                <a:spcPct val="100000"/>
              </a:lnSpc>
              <a:spcBef>
                <a:spcPts val="1600"/>
              </a:spcBef>
              <a:spcAft>
                <a:spcPts val="0"/>
              </a:spcAft>
              <a:buNone/>
              <a:defRPr sz="1600">
                <a:solidFill>
                  <a:schemeClr val="lt1"/>
                </a:solidFill>
                <a:latin typeface="Abel"/>
                <a:ea typeface="Abel"/>
                <a:cs typeface="Abel"/>
                <a:sym typeface="Abel"/>
              </a:defRPr>
            </a:lvl3pPr>
            <a:lvl4pPr lvl="3" algn="ctr" rtl="0">
              <a:lnSpc>
                <a:spcPct val="100000"/>
              </a:lnSpc>
              <a:spcBef>
                <a:spcPts val="1600"/>
              </a:spcBef>
              <a:spcAft>
                <a:spcPts val="0"/>
              </a:spcAft>
              <a:buNone/>
              <a:defRPr sz="1600">
                <a:solidFill>
                  <a:schemeClr val="lt1"/>
                </a:solidFill>
                <a:latin typeface="Abel"/>
                <a:ea typeface="Abel"/>
                <a:cs typeface="Abel"/>
                <a:sym typeface="Abel"/>
              </a:defRPr>
            </a:lvl4pPr>
            <a:lvl5pPr lvl="4" algn="ctr" rtl="0">
              <a:lnSpc>
                <a:spcPct val="100000"/>
              </a:lnSpc>
              <a:spcBef>
                <a:spcPts val="1600"/>
              </a:spcBef>
              <a:spcAft>
                <a:spcPts val="0"/>
              </a:spcAft>
              <a:buNone/>
              <a:defRPr sz="1600">
                <a:solidFill>
                  <a:schemeClr val="lt1"/>
                </a:solidFill>
                <a:latin typeface="Abel"/>
                <a:ea typeface="Abel"/>
                <a:cs typeface="Abel"/>
                <a:sym typeface="Abel"/>
              </a:defRPr>
            </a:lvl5pPr>
            <a:lvl6pPr lvl="5" algn="ctr" rtl="0">
              <a:lnSpc>
                <a:spcPct val="100000"/>
              </a:lnSpc>
              <a:spcBef>
                <a:spcPts val="1600"/>
              </a:spcBef>
              <a:spcAft>
                <a:spcPts val="0"/>
              </a:spcAft>
              <a:buNone/>
              <a:defRPr sz="1600">
                <a:solidFill>
                  <a:schemeClr val="lt1"/>
                </a:solidFill>
                <a:latin typeface="Abel"/>
                <a:ea typeface="Abel"/>
                <a:cs typeface="Abel"/>
                <a:sym typeface="Abel"/>
              </a:defRPr>
            </a:lvl6pPr>
            <a:lvl7pPr lvl="6" algn="ctr" rtl="0">
              <a:lnSpc>
                <a:spcPct val="100000"/>
              </a:lnSpc>
              <a:spcBef>
                <a:spcPts val="1600"/>
              </a:spcBef>
              <a:spcAft>
                <a:spcPts val="0"/>
              </a:spcAft>
              <a:buNone/>
              <a:defRPr sz="1600">
                <a:solidFill>
                  <a:schemeClr val="lt1"/>
                </a:solidFill>
                <a:latin typeface="Abel"/>
                <a:ea typeface="Abel"/>
                <a:cs typeface="Abel"/>
                <a:sym typeface="Abel"/>
              </a:defRPr>
            </a:lvl7pPr>
            <a:lvl8pPr lvl="7" algn="ctr" rtl="0">
              <a:lnSpc>
                <a:spcPct val="100000"/>
              </a:lnSpc>
              <a:spcBef>
                <a:spcPts val="1600"/>
              </a:spcBef>
              <a:spcAft>
                <a:spcPts val="0"/>
              </a:spcAft>
              <a:buNone/>
              <a:defRPr sz="1600">
                <a:solidFill>
                  <a:schemeClr val="lt1"/>
                </a:solidFill>
                <a:latin typeface="Abel"/>
                <a:ea typeface="Abel"/>
                <a:cs typeface="Abel"/>
                <a:sym typeface="Abel"/>
              </a:defRPr>
            </a:lvl8pPr>
            <a:lvl9pPr lvl="8" algn="ctr" rtl="0">
              <a:lnSpc>
                <a:spcPct val="100000"/>
              </a:lnSpc>
              <a:spcBef>
                <a:spcPts val="1600"/>
              </a:spcBef>
              <a:spcAft>
                <a:spcPts val="1600"/>
              </a:spcAft>
              <a:buNone/>
              <a:defRPr sz="1600">
                <a:solidFill>
                  <a:schemeClr val="lt1"/>
                </a:solidFill>
                <a:latin typeface="Abel"/>
                <a:ea typeface="Abel"/>
                <a:cs typeface="Abel"/>
                <a:sym typeface="Abel"/>
              </a:defRPr>
            </a:lvl9pPr>
          </a:lstStyle>
          <a:p>
            <a:endParaRPr/>
          </a:p>
        </p:txBody>
      </p:sp>
      <p:sp>
        <p:nvSpPr>
          <p:cNvPr id="95" name="Google Shape;95;p15"/>
          <p:cNvSpPr txBox="1">
            <a:spLocks noGrp="1"/>
          </p:cNvSpPr>
          <p:nvPr>
            <p:ph type="subTitle" idx="4"/>
          </p:nvPr>
        </p:nvSpPr>
        <p:spPr>
          <a:xfrm>
            <a:off x="3517325" y="2707975"/>
            <a:ext cx="2154000" cy="493200"/>
          </a:xfrm>
          <a:prstGeom prst="rect">
            <a:avLst/>
          </a:prstGeom>
          <a:noFill/>
        </p:spPr>
        <p:txBody>
          <a:bodyPr spcFirstLastPara="1" wrap="square" lIns="91425" tIns="91425" rIns="91425" bIns="0" anchor="b" anchorCtr="0">
            <a:noAutofit/>
          </a:bodyPr>
          <a:lstStyle>
            <a:lvl1pPr lvl="0" algn="ctr" rtl="0">
              <a:lnSpc>
                <a:spcPct val="110000"/>
              </a:lnSpc>
              <a:spcBef>
                <a:spcPts val="0"/>
              </a:spcBef>
              <a:spcAft>
                <a:spcPts val="0"/>
              </a:spcAft>
              <a:buNone/>
              <a:defRPr sz="1800">
                <a:solidFill>
                  <a:schemeClr val="lt1"/>
                </a:solidFill>
                <a:latin typeface="Hepta Slab ExtraLight"/>
                <a:ea typeface="Hepta Slab ExtraLight"/>
                <a:cs typeface="Hepta Slab ExtraLight"/>
                <a:sym typeface="Hepta Slab ExtraLight"/>
              </a:defRPr>
            </a:lvl1pPr>
            <a:lvl2pPr lvl="1"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2pPr>
            <a:lvl3pPr lvl="2"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3pPr>
            <a:lvl4pPr lvl="3"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4pPr>
            <a:lvl5pPr lvl="4"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5pPr>
            <a:lvl6pPr lvl="5"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6pPr>
            <a:lvl7pPr lvl="6"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7pPr>
            <a:lvl8pPr lvl="7"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8pPr>
            <a:lvl9pPr lvl="8" algn="ctr" rtl="0">
              <a:lnSpc>
                <a:spcPct val="110000"/>
              </a:lnSpc>
              <a:spcBef>
                <a:spcPts val="1600"/>
              </a:spcBef>
              <a:spcAft>
                <a:spcPts val="1600"/>
              </a:spcAft>
              <a:buNone/>
              <a:defRPr sz="1800">
                <a:solidFill>
                  <a:schemeClr val="lt1"/>
                </a:solidFill>
                <a:latin typeface="Hepta Slab ExtraLight"/>
                <a:ea typeface="Hepta Slab ExtraLight"/>
                <a:cs typeface="Hepta Slab ExtraLight"/>
                <a:sym typeface="Hepta Slab ExtraLight"/>
              </a:defRPr>
            </a:lvl9pPr>
          </a:lstStyle>
          <a:p>
            <a:endParaRPr/>
          </a:p>
        </p:txBody>
      </p:sp>
      <p:sp>
        <p:nvSpPr>
          <p:cNvPr id="96" name="Google Shape;96;p15"/>
          <p:cNvSpPr txBox="1">
            <a:spLocks noGrp="1"/>
          </p:cNvSpPr>
          <p:nvPr>
            <p:ph type="subTitle" idx="5"/>
          </p:nvPr>
        </p:nvSpPr>
        <p:spPr>
          <a:xfrm>
            <a:off x="6277192" y="3123800"/>
            <a:ext cx="2154000" cy="78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lt1"/>
                </a:solidFill>
                <a:latin typeface="Abel"/>
                <a:ea typeface="Abel"/>
                <a:cs typeface="Abel"/>
                <a:sym typeface="Abel"/>
              </a:defRPr>
            </a:lvl1pPr>
            <a:lvl2pPr lvl="1" algn="ctr" rtl="0">
              <a:lnSpc>
                <a:spcPct val="100000"/>
              </a:lnSpc>
              <a:spcBef>
                <a:spcPts val="1600"/>
              </a:spcBef>
              <a:spcAft>
                <a:spcPts val="0"/>
              </a:spcAft>
              <a:buNone/>
              <a:defRPr sz="1600">
                <a:solidFill>
                  <a:schemeClr val="lt1"/>
                </a:solidFill>
                <a:latin typeface="Abel"/>
                <a:ea typeface="Abel"/>
                <a:cs typeface="Abel"/>
                <a:sym typeface="Abel"/>
              </a:defRPr>
            </a:lvl2pPr>
            <a:lvl3pPr lvl="2" algn="ctr" rtl="0">
              <a:lnSpc>
                <a:spcPct val="100000"/>
              </a:lnSpc>
              <a:spcBef>
                <a:spcPts val="1600"/>
              </a:spcBef>
              <a:spcAft>
                <a:spcPts val="0"/>
              </a:spcAft>
              <a:buNone/>
              <a:defRPr sz="1600">
                <a:solidFill>
                  <a:schemeClr val="lt1"/>
                </a:solidFill>
                <a:latin typeface="Abel"/>
                <a:ea typeface="Abel"/>
                <a:cs typeface="Abel"/>
                <a:sym typeface="Abel"/>
              </a:defRPr>
            </a:lvl3pPr>
            <a:lvl4pPr lvl="3" algn="ctr" rtl="0">
              <a:lnSpc>
                <a:spcPct val="100000"/>
              </a:lnSpc>
              <a:spcBef>
                <a:spcPts val="1600"/>
              </a:spcBef>
              <a:spcAft>
                <a:spcPts val="0"/>
              </a:spcAft>
              <a:buNone/>
              <a:defRPr sz="1600">
                <a:solidFill>
                  <a:schemeClr val="lt1"/>
                </a:solidFill>
                <a:latin typeface="Abel"/>
                <a:ea typeface="Abel"/>
                <a:cs typeface="Abel"/>
                <a:sym typeface="Abel"/>
              </a:defRPr>
            </a:lvl4pPr>
            <a:lvl5pPr lvl="4" algn="ctr" rtl="0">
              <a:lnSpc>
                <a:spcPct val="100000"/>
              </a:lnSpc>
              <a:spcBef>
                <a:spcPts val="1600"/>
              </a:spcBef>
              <a:spcAft>
                <a:spcPts val="0"/>
              </a:spcAft>
              <a:buNone/>
              <a:defRPr sz="1600">
                <a:solidFill>
                  <a:schemeClr val="lt1"/>
                </a:solidFill>
                <a:latin typeface="Abel"/>
                <a:ea typeface="Abel"/>
                <a:cs typeface="Abel"/>
                <a:sym typeface="Abel"/>
              </a:defRPr>
            </a:lvl5pPr>
            <a:lvl6pPr lvl="5" algn="ctr" rtl="0">
              <a:lnSpc>
                <a:spcPct val="100000"/>
              </a:lnSpc>
              <a:spcBef>
                <a:spcPts val="1600"/>
              </a:spcBef>
              <a:spcAft>
                <a:spcPts val="0"/>
              </a:spcAft>
              <a:buNone/>
              <a:defRPr sz="1600">
                <a:solidFill>
                  <a:schemeClr val="lt1"/>
                </a:solidFill>
                <a:latin typeface="Abel"/>
                <a:ea typeface="Abel"/>
                <a:cs typeface="Abel"/>
                <a:sym typeface="Abel"/>
              </a:defRPr>
            </a:lvl6pPr>
            <a:lvl7pPr lvl="6" algn="ctr" rtl="0">
              <a:lnSpc>
                <a:spcPct val="100000"/>
              </a:lnSpc>
              <a:spcBef>
                <a:spcPts val="1600"/>
              </a:spcBef>
              <a:spcAft>
                <a:spcPts val="0"/>
              </a:spcAft>
              <a:buNone/>
              <a:defRPr sz="1600">
                <a:solidFill>
                  <a:schemeClr val="lt1"/>
                </a:solidFill>
                <a:latin typeface="Abel"/>
                <a:ea typeface="Abel"/>
                <a:cs typeface="Abel"/>
                <a:sym typeface="Abel"/>
              </a:defRPr>
            </a:lvl7pPr>
            <a:lvl8pPr lvl="7" algn="ctr" rtl="0">
              <a:lnSpc>
                <a:spcPct val="100000"/>
              </a:lnSpc>
              <a:spcBef>
                <a:spcPts val="1600"/>
              </a:spcBef>
              <a:spcAft>
                <a:spcPts val="0"/>
              </a:spcAft>
              <a:buNone/>
              <a:defRPr sz="1600">
                <a:solidFill>
                  <a:schemeClr val="lt1"/>
                </a:solidFill>
                <a:latin typeface="Abel"/>
                <a:ea typeface="Abel"/>
                <a:cs typeface="Abel"/>
                <a:sym typeface="Abel"/>
              </a:defRPr>
            </a:lvl8pPr>
            <a:lvl9pPr lvl="8" algn="ctr" rtl="0">
              <a:lnSpc>
                <a:spcPct val="100000"/>
              </a:lnSpc>
              <a:spcBef>
                <a:spcPts val="1600"/>
              </a:spcBef>
              <a:spcAft>
                <a:spcPts val="1600"/>
              </a:spcAft>
              <a:buNone/>
              <a:defRPr sz="1600">
                <a:solidFill>
                  <a:schemeClr val="lt1"/>
                </a:solidFill>
                <a:latin typeface="Abel"/>
                <a:ea typeface="Abel"/>
                <a:cs typeface="Abel"/>
                <a:sym typeface="Abel"/>
              </a:defRPr>
            </a:lvl9pPr>
          </a:lstStyle>
          <a:p>
            <a:endParaRPr/>
          </a:p>
        </p:txBody>
      </p:sp>
      <p:sp>
        <p:nvSpPr>
          <p:cNvPr id="97" name="Google Shape;97;p15"/>
          <p:cNvSpPr txBox="1">
            <a:spLocks noGrp="1"/>
          </p:cNvSpPr>
          <p:nvPr>
            <p:ph type="subTitle" idx="6"/>
          </p:nvPr>
        </p:nvSpPr>
        <p:spPr>
          <a:xfrm>
            <a:off x="6277192" y="2707975"/>
            <a:ext cx="2154000" cy="493200"/>
          </a:xfrm>
          <a:prstGeom prst="rect">
            <a:avLst/>
          </a:prstGeom>
          <a:noFill/>
        </p:spPr>
        <p:txBody>
          <a:bodyPr spcFirstLastPara="1" wrap="square" lIns="91425" tIns="91425" rIns="91425" bIns="0" anchor="b" anchorCtr="0">
            <a:noAutofit/>
          </a:bodyPr>
          <a:lstStyle>
            <a:lvl1pPr lvl="0" algn="ctr" rtl="0">
              <a:lnSpc>
                <a:spcPct val="110000"/>
              </a:lnSpc>
              <a:spcBef>
                <a:spcPts val="0"/>
              </a:spcBef>
              <a:spcAft>
                <a:spcPts val="0"/>
              </a:spcAft>
              <a:buNone/>
              <a:defRPr sz="1800">
                <a:solidFill>
                  <a:schemeClr val="lt1"/>
                </a:solidFill>
                <a:latin typeface="Hepta Slab ExtraLight"/>
                <a:ea typeface="Hepta Slab ExtraLight"/>
                <a:cs typeface="Hepta Slab ExtraLight"/>
                <a:sym typeface="Hepta Slab ExtraLight"/>
              </a:defRPr>
            </a:lvl1pPr>
            <a:lvl2pPr lvl="1"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2pPr>
            <a:lvl3pPr lvl="2"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3pPr>
            <a:lvl4pPr lvl="3"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4pPr>
            <a:lvl5pPr lvl="4"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5pPr>
            <a:lvl6pPr lvl="5"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6pPr>
            <a:lvl7pPr lvl="6"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7pPr>
            <a:lvl8pPr lvl="7" algn="ctr" rtl="0">
              <a:lnSpc>
                <a:spcPct val="110000"/>
              </a:lnSpc>
              <a:spcBef>
                <a:spcPts val="1600"/>
              </a:spcBef>
              <a:spcAft>
                <a:spcPts val="0"/>
              </a:spcAft>
              <a:buNone/>
              <a:defRPr sz="1800">
                <a:solidFill>
                  <a:schemeClr val="lt1"/>
                </a:solidFill>
                <a:latin typeface="Hepta Slab ExtraLight"/>
                <a:ea typeface="Hepta Slab ExtraLight"/>
                <a:cs typeface="Hepta Slab ExtraLight"/>
                <a:sym typeface="Hepta Slab ExtraLight"/>
              </a:defRPr>
            </a:lvl8pPr>
            <a:lvl9pPr lvl="8" algn="ctr" rtl="0">
              <a:lnSpc>
                <a:spcPct val="110000"/>
              </a:lnSpc>
              <a:spcBef>
                <a:spcPts val="1600"/>
              </a:spcBef>
              <a:spcAft>
                <a:spcPts val="1600"/>
              </a:spcAft>
              <a:buNone/>
              <a:defRPr sz="1800">
                <a:solidFill>
                  <a:schemeClr val="lt1"/>
                </a:solidFill>
                <a:latin typeface="Hepta Slab ExtraLight"/>
                <a:ea typeface="Hepta Slab ExtraLight"/>
                <a:cs typeface="Hepta Slab ExtraLight"/>
                <a:sym typeface="Hepta Slab ExtraLight"/>
              </a:defRPr>
            </a:lvl9pPr>
          </a:lstStyle>
          <a:p>
            <a:endParaRPr/>
          </a:p>
        </p:txBody>
      </p:sp>
      <p:sp>
        <p:nvSpPr>
          <p:cNvPr id="98" name="Google Shape;98;p15"/>
          <p:cNvSpPr txBox="1">
            <a:spLocks noGrp="1"/>
          </p:cNvSpPr>
          <p:nvPr>
            <p:ph type="ctrTitle"/>
          </p:nvPr>
        </p:nvSpPr>
        <p:spPr>
          <a:xfrm>
            <a:off x="4572000" y="808779"/>
            <a:ext cx="3858900" cy="321300"/>
          </a:xfrm>
          <a:prstGeom prst="rect">
            <a:avLst/>
          </a:prstGeom>
        </p:spPr>
        <p:txBody>
          <a:bodyPr spcFirstLastPara="1" wrap="square" lIns="91425" tIns="91425" rIns="91425" bIns="91425" anchor="ctr" anchorCtr="0">
            <a:noAutofit/>
          </a:bodyPr>
          <a:lstStyle>
            <a:lvl1pPr lvl="0" algn="r" rtl="0">
              <a:lnSpc>
                <a:spcPct val="110000"/>
              </a:lnSpc>
              <a:spcBef>
                <a:spcPts val="0"/>
              </a:spcBef>
              <a:spcAft>
                <a:spcPts val="0"/>
              </a:spcAft>
              <a:buClr>
                <a:schemeClr val="dk2"/>
              </a:buClr>
              <a:buSzPts val="3600"/>
              <a:buNone/>
              <a:defRPr sz="2000">
                <a:latin typeface="Hepta Slab ExtraLight"/>
                <a:ea typeface="Hepta Slab ExtraLight"/>
                <a:cs typeface="Hepta Slab ExtraLight"/>
                <a:sym typeface="Hepta Slab ExtraLight"/>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itle">
  <p:cSld name="MAIN_POINT_1">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445050" y="1698150"/>
            <a:ext cx="3529200" cy="1747200"/>
          </a:xfrm>
          <a:prstGeom prst="rect">
            <a:avLst/>
          </a:prstGeom>
          <a:noFill/>
        </p:spPr>
        <p:txBody>
          <a:bodyPr spcFirstLastPara="1" wrap="square" lIns="91425" tIns="91425" rIns="91425" bIns="91425" anchor="ctr" anchorCtr="0">
            <a:noAutofit/>
          </a:bodyPr>
          <a:lstStyle>
            <a:lvl1pPr lvl="0" rtl="0">
              <a:lnSpc>
                <a:spcPct val="110000"/>
              </a:lnSpc>
              <a:spcBef>
                <a:spcPts val="0"/>
              </a:spcBef>
              <a:spcAft>
                <a:spcPts val="0"/>
              </a:spcAft>
              <a:buClr>
                <a:schemeClr val="lt2"/>
              </a:buClr>
              <a:buSzPts val="4800"/>
              <a:buNone/>
              <a:defRPr sz="3600"/>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
  <p:cSld name="CUSTOM_1_1">
    <p:spTree>
      <p:nvGrpSpPr>
        <p:cNvPr id="1" name="Shape 101"/>
        <p:cNvGrpSpPr/>
        <p:nvPr/>
      </p:nvGrpSpPr>
      <p:grpSpPr>
        <a:xfrm>
          <a:off x="0" y="0"/>
          <a:ext cx="0" cy="0"/>
          <a:chOff x="0" y="0"/>
          <a:chExt cx="0" cy="0"/>
        </a:xfrm>
      </p:grpSpPr>
      <p:sp>
        <p:nvSpPr>
          <p:cNvPr id="102" name="Google Shape;102;p17"/>
          <p:cNvSpPr txBox="1">
            <a:spLocks noGrp="1"/>
          </p:cNvSpPr>
          <p:nvPr>
            <p:ph type="subTitle" idx="1"/>
          </p:nvPr>
        </p:nvSpPr>
        <p:spPr>
          <a:xfrm>
            <a:off x="3963471" y="1924175"/>
            <a:ext cx="1842600" cy="774300"/>
          </a:xfrm>
          <a:prstGeom prst="rect">
            <a:avLst/>
          </a:prstGeom>
        </p:spPr>
        <p:txBody>
          <a:bodyPr spcFirstLastPara="1" wrap="square" lIns="91425" tIns="91425" rIns="91425" bIns="91425" anchor="ctr" anchorCtr="0">
            <a:noAutofit/>
          </a:bodyPr>
          <a:lstStyle>
            <a:lvl1pPr marR="45720" lvl="0" rtl="0">
              <a:lnSpc>
                <a:spcPct val="100000"/>
              </a:lnSpc>
              <a:spcBef>
                <a:spcPts val="0"/>
              </a:spcBef>
              <a:spcAft>
                <a:spcPts val="0"/>
              </a:spcAft>
              <a:buNone/>
              <a:defRPr>
                <a:solidFill>
                  <a:schemeClr val="lt1"/>
                </a:solidFill>
                <a:latin typeface="Abel"/>
                <a:ea typeface="Abel"/>
                <a:cs typeface="Abel"/>
                <a:sym typeface="Abel"/>
              </a:defRPr>
            </a:lvl1pPr>
            <a:lvl2pPr marR="45720" lvl="1" rtl="0">
              <a:lnSpc>
                <a:spcPct val="100000"/>
              </a:lnSpc>
              <a:spcBef>
                <a:spcPts val="1600"/>
              </a:spcBef>
              <a:spcAft>
                <a:spcPts val="0"/>
              </a:spcAft>
              <a:buNone/>
              <a:defRPr>
                <a:solidFill>
                  <a:schemeClr val="lt1"/>
                </a:solidFill>
                <a:latin typeface="Abel"/>
                <a:ea typeface="Abel"/>
                <a:cs typeface="Abel"/>
                <a:sym typeface="Abel"/>
              </a:defRPr>
            </a:lvl2pPr>
            <a:lvl3pPr marR="45720" lvl="2" rtl="0">
              <a:lnSpc>
                <a:spcPct val="100000"/>
              </a:lnSpc>
              <a:spcBef>
                <a:spcPts val="1600"/>
              </a:spcBef>
              <a:spcAft>
                <a:spcPts val="0"/>
              </a:spcAft>
              <a:buNone/>
              <a:defRPr>
                <a:solidFill>
                  <a:schemeClr val="lt1"/>
                </a:solidFill>
                <a:latin typeface="Abel"/>
                <a:ea typeface="Abel"/>
                <a:cs typeface="Abel"/>
                <a:sym typeface="Abel"/>
              </a:defRPr>
            </a:lvl3pPr>
            <a:lvl4pPr marR="45720" lvl="3" rtl="0">
              <a:lnSpc>
                <a:spcPct val="100000"/>
              </a:lnSpc>
              <a:spcBef>
                <a:spcPts val="1600"/>
              </a:spcBef>
              <a:spcAft>
                <a:spcPts val="0"/>
              </a:spcAft>
              <a:buNone/>
              <a:defRPr>
                <a:solidFill>
                  <a:schemeClr val="lt1"/>
                </a:solidFill>
                <a:latin typeface="Abel"/>
                <a:ea typeface="Abel"/>
                <a:cs typeface="Abel"/>
                <a:sym typeface="Abel"/>
              </a:defRPr>
            </a:lvl4pPr>
            <a:lvl5pPr marR="45720" lvl="4" rtl="0">
              <a:lnSpc>
                <a:spcPct val="100000"/>
              </a:lnSpc>
              <a:spcBef>
                <a:spcPts val="1600"/>
              </a:spcBef>
              <a:spcAft>
                <a:spcPts val="0"/>
              </a:spcAft>
              <a:buNone/>
              <a:defRPr>
                <a:solidFill>
                  <a:schemeClr val="lt1"/>
                </a:solidFill>
                <a:latin typeface="Abel"/>
                <a:ea typeface="Abel"/>
                <a:cs typeface="Abel"/>
                <a:sym typeface="Abel"/>
              </a:defRPr>
            </a:lvl5pPr>
            <a:lvl6pPr marR="45720" lvl="5" rtl="0">
              <a:lnSpc>
                <a:spcPct val="100000"/>
              </a:lnSpc>
              <a:spcBef>
                <a:spcPts val="1600"/>
              </a:spcBef>
              <a:spcAft>
                <a:spcPts val="0"/>
              </a:spcAft>
              <a:buNone/>
              <a:defRPr>
                <a:solidFill>
                  <a:schemeClr val="lt1"/>
                </a:solidFill>
                <a:latin typeface="Abel"/>
                <a:ea typeface="Abel"/>
                <a:cs typeface="Abel"/>
                <a:sym typeface="Abel"/>
              </a:defRPr>
            </a:lvl6pPr>
            <a:lvl7pPr marR="45720" lvl="6" rtl="0">
              <a:lnSpc>
                <a:spcPct val="100000"/>
              </a:lnSpc>
              <a:spcBef>
                <a:spcPts val="1600"/>
              </a:spcBef>
              <a:spcAft>
                <a:spcPts val="0"/>
              </a:spcAft>
              <a:buNone/>
              <a:defRPr>
                <a:solidFill>
                  <a:schemeClr val="lt1"/>
                </a:solidFill>
                <a:latin typeface="Abel"/>
                <a:ea typeface="Abel"/>
                <a:cs typeface="Abel"/>
                <a:sym typeface="Abel"/>
              </a:defRPr>
            </a:lvl7pPr>
            <a:lvl8pPr marR="45720" lvl="7" rtl="0">
              <a:lnSpc>
                <a:spcPct val="100000"/>
              </a:lnSpc>
              <a:spcBef>
                <a:spcPts val="1600"/>
              </a:spcBef>
              <a:spcAft>
                <a:spcPts val="0"/>
              </a:spcAft>
              <a:buNone/>
              <a:defRPr>
                <a:solidFill>
                  <a:schemeClr val="lt1"/>
                </a:solidFill>
                <a:latin typeface="Abel"/>
                <a:ea typeface="Abel"/>
                <a:cs typeface="Abel"/>
                <a:sym typeface="Abel"/>
              </a:defRPr>
            </a:lvl8pPr>
            <a:lvl9pPr marR="45720" lvl="8" rtl="0">
              <a:lnSpc>
                <a:spcPct val="100000"/>
              </a:lnSpc>
              <a:spcBef>
                <a:spcPts val="1600"/>
              </a:spcBef>
              <a:spcAft>
                <a:spcPts val="1600"/>
              </a:spcAft>
              <a:buNone/>
              <a:defRPr>
                <a:solidFill>
                  <a:schemeClr val="lt1"/>
                </a:solidFill>
                <a:latin typeface="Abel"/>
                <a:ea typeface="Abel"/>
                <a:cs typeface="Abel"/>
                <a:sym typeface="Abel"/>
              </a:defRPr>
            </a:lvl9pPr>
          </a:lstStyle>
          <a:p>
            <a:endParaRPr/>
          </a:p>
        </p:txBody>
      </p:sp>
      <p:sp>
        <p:nvSpPr>
          <p:cNvPr id="103" name="Google Shape;103;p17"/>
          <p:cNvSpPr txBox="1">
            <a:spLocks noGrp="1"/>
          </p:cNvSpPr>
          <p:nvPr>
            <p:ph type="subTitle" idx="2"/>
          </p:nvPr>
        </p:nvSpPr>
        <p:spPr>
          <a:xfrm>
            <a:off x="6578344" y="1924175"/>
            <a:ext cx="1842600" cy="774300"/>
          </a:xfrm>
          <a:prstGeom prst="rect">
            <a:avLst/>
          </a:prstGeom>
        </p:spPr>
        <p:txBody>
          <a:bodyPr spcFirstLastPara="1" wrap="square" lIns="91425" tIns="91425" rIns="91425" bIns="91425" anchor="ctr" anchorCtr="0">
            <a:noAutofit/>
          </a:bodyPr>
          <a:lstStyle>
            <a:lvl1pPr marR="45720" lvl="0" rtl="0">
              <a:lnSpc>
                <a:spcPct val="100000"/>
              </a:lnSpc>
              <a:spcBef>
                <a:spcPts val="0"/>
              </a:spcBef>
              <a:spcAft>
                <a:spcPts val="0"/>
              </a:spcAft>
              <a:buNone/>
              <a:defRPr>
                <a:solidFill>
                  <a:schemeClr val="lt1"/>
                </a:solidFill>
                <a:latin typeface="Abel"/>
                <a:ea typeface="Abel"/>
                <a:cs typeface="Abel"/>
                <a:sym typeface="Abel"/>
              </a:defRPr>
            </a:lvl1pPr>
            <a:lvl2pPr marR="45720" lvl="1" rtl="0">
              <a:lnSpc>
                <a:spcPct val="100000"/>
              </a:lnSpc>
              <a:spcBef>
                <a:spcPts val="1600"/>
              </a:spcBef>
              <a:spcAft>
                <a:spcPts val="0"/>
              </a:spcAft>
              <a:buNone/>
              <a:defRPr>
                <a:solidFill>
                  <a:schemeClr val="lt1"/>
                </a:solidFill>
                <a:latin typeface="Abel"/>
                <a:ea typeface="Abel"/>
                <a:cs typeface="Abel"/>
                <a:sym typeface="Abel"/>
              </a:defRPr>
            </a:lvl2pPr>
            <a:lvl3pPr marR="45720" lvl="2" rtl="0">
              <a:lnSpc>
                <a:spcPct val="100000"/>
              </a:lnSpc>
              <a:spcBef>
                <a:spcPts val="1600"/>
              </a:spcBef>
              <a:spcAft>
                <a:spcPts val="0"/>
              </a:spcAft>
              <a:buNone/>
              <a:defRPr>
                <a:solidFill>
                  <a:schemeClr val="lt1"/>
                </a:solidFill>
                <a:latin typeface="Abel"/>
                <a:ea typeface="Abel"/>
                <a:cs typeface="Abel"/>
                <a:sym typeface="Abel"/>
              </a:defRPr>
            </a:lvl3pPr>
            <a:lvl4pPr marR="45720" lvl="3" rtl="0">
              <a:lnSpc>
                <a:spcPct val="100000"/>
              </a:lnSpc>
              <a:spcBef>
                <a:spcPts val="1600"/>
              </a:spcBef>
              <a:spcAft>
                <a:spcPts val="0"/>
              </a:spcAft>
              <a:buNone/>
              <a:defRPr>
                <a:solidFill>
                  <a:schemeClr val="lt1"/>
                </a:solidFill>
                <a:latin typeface="Abel"/>
                <a:ea typeface="Abel"/>
                <a:cs typeface="Abel"/>
                <a:sym typeface="Abel"/>
              </a:defRPr>
            </a:lvl4pPr>
            <a:lvl5pPr marR="45720" lvl="4" rtl="0">
              <a:lnSpc>
                <a:spcPct val="100000"/>
              </a:lnSpc>
              <a:spcBef>
                <a:spcPts val="1600"/>
              </a:spcBef>
              <a:spcAft>
                <a:spcPts val="0"/>
              </a:spcAft>
              <a:buNone/>
              <a:defRPr>
                <a:solidFill>
                  <a:schemeClr val="lt1"/>
                </a:solidFill>
                <a:latin typeface="Abel"/>
                <a:ea typeface="Abel"/>
                <a:cs typeface="Abel"/>
                <a:sym typeface="Abel"/>
              </a:defRPr>
            </a:lvl5pPr>
            <a:lvl6pPr marR="45720" lvl="5" rtl="0">
              <a:lnSpc>
                <a:spcPct val="100000"/>
              </a:lnSpc>
              <a:spcBef>
                <a:spcPts val="1600"/>
              </a:spcBef>
              <a:spcAft>
                <a:spcPts val="0"/>
              </a:spcAft>
              <a:buNone/>
              <a:defRPr>
                <a:solidFill>
                  <a:schemeClr val="lt1"/>
                </a:solidFill>
                <a:latin typeface="Abel"/>
                <a:ea typeface="Abel"/>
                <a:cs typeface="Abel"/>
                <a:sym typeface="Abel"/>
              </a:defRPr>
            </a:lvl6pPr>
            <a:lvl7pPr marR="45720" lvl="6" rtl="0">
              <a:lnSpc>
                <a:spcPct val="100000"/>
              </a:lnSpc>
              <a:spcBef>
                <a:spcPts val="1600"/>
              </a:spcBef>
              <a:spcAft>
                <a:spcPts val="0"/>
              </a:spcAft>
              <a:buNone/>
              <a:defRPr>
                <a:solidFill>
                  <a:schemeClr val="lt1"/>
                </a:solidFill>
                <a:latin typeface="Abel"/>
                <a:ea typeface="Abel"/>
                <a:cs typeface="Abel"/>
                <a:sym typeface="Abel"/>
              </a:defRPr>
            </a:lvl7pPr>
            <a:lvl8pPr marR="45720" lvl="7" rtl="0">
              <a:lnSpc>
                <a:spcPct val="100000"/>
              </a:lnSpc>
              <a:spcBef>
                <a:spcPts val="1600"/>
              </a:spcBef>
              <a:spcAft>
                <a:spcPts val="0"/>
              </a:spcAft>
              <a:buNone/>
              <a:defRPr>
                <a:solidFill>
                  <a:schemeClr val="lt1"/>
                </a:solidFill>
                <a:latin typeface="Abel"/>
                <a:ea typeface="Abel"/>
                <a:cs typeface="Abel"/>
                <a:sym typeface="Abel"/>
              </a:defRPr>
            </a:lvl8pPr>
            <a:lvl9pPr marR="45720" lvl="8" rtl="0">
              <a:lnSpc>
                <a:spcPct val="100000"/>
              </a:lnSpc>
              <a:spcBef>
                <a:spcPts val="1600"/>
              </a:spcBef>
              <a:spcAft>
                <a:spcPts val="1600"/>
              </a:spcAft>
              <a:buNone/>
              <a:defRPr>
                <a:solidFill>
                  <a:schemeClr val="lt1"/>
                </a:solidFill>
                <a:latin typeface="Abel"/>
                <a:ea typeface="Abel"/>
                <a:cs typeface="Abel"/>
                <a:sym typeface="Abel"/>
              </a:defRPr>
            </a:lvl9pPr>
          </a:lstStyle>
          <a:p>
            <a:endParaRPr/>
          </a:p>
        </p:txBody>
      </p:sp>
      <p:sp>
        <p:nvSpPr>
          <p:cNvPr id="104" name="Google Shape;104;p17"/>
          <p:cNvSpPr txBox="1">
            <a:spLocks noGrp="1"/>
          </p:cNvSpPr>
          <p:nvPr>
            <p:ph type="subTitle" idx="3"/>
          </p:nvPr>
        </p:nvSpPr>
        <p:spPr>
          <a:xfrm>
            <a:off x="3963471" y="3178275"/>
            <a:ext cx="1842600" cy="774300"/>
          </a:xfrm>
          <a:prstGeom prst="rect">
            <a:avLst/>
          </a:prstGeom>
        </p:spPr>
        <p:txBody>
          <a:bodyPr spcFirstLastPara="1" wrap="square" lIns="91425" tIns="91425" rIns="91425" bIns="91425" anchor="ctr" anchorCtr="0">
            <a:noAutofit/>
          </a:bodyPr>
          <a:lstStyle>
            <a:lvl1pPr marR="45720" lvl="0" rtl="0">
              <a:lnSpc>
                <a:spcPct val="100000"/>
              </a:lnSpc>
              <a:spcBef>
                <a:spcPts val="0"/>
              </a:spcBef>
              <a:spcAft>
                <a:spcPts val="0"/>
              </a:spcAft>
              <a:buNone/>
              <a:defRPr>
                <a:solidFill>
                  <a:schemeClr val="lt1"/>
                </a:solidFill>
                <a:latin typeface="Abel"/>
                <a:ea typeface="Abel"/>
                <a:cs typeface="Abel"/>
                <a:sym typeface="Abel"/>
              </a:defRPr>
            </a:lvl1pPr>
            <a:lvl2pPr marR="45720" lvl="1" rtl="0">
              <a:lnSpc>
                <a:spcPct val="100000"/>
              </a:lnSpc>
              <a:spcBef>
                <a:spcPts val="1600"/>
              </a:spcBef>
              <a:spcAft>
                <a:spcPts val="0"/>
              </a:spcAft>
              <a:buNone/>
              <a:defRPr>
                <a:solidFill>
                  <a:schemeClr val="lt1"/>
                </a:solidFill>
                <a:latin typeface="Abel"/>
                <a:ea typeface="Abel"/>
                <a:cs typeface="Abel"/>
                <a:sym typeface="Abel"/>
              </a:defRPr>
            </a:lvl2pPr>
            <a:lvl3pPr marR="45720" lvl="2" rtl="0">
              <a:lnSpc>
                <a:spcPct val="100000"/>
              </a:lnSpc>
              <a:spcBef>
                <a:spcPts val="1600"/>
              </a:spcBef>
              <a:spcAft>
                <a:spcPts val="0"/>
              </a:spcAft>
              <a:buNone/>
              <a:defRPr>
                <a:solidFill>
                  <a:schemeClr val="lt1"/>
                </a:solidFill>
                <a:latin typeface="Abel"/>
                <a:ea typeface="Abel"/>
                <a:cs typeface="Abel"/>
                <a:sym typeface="Abel"/>
              </a:defRPr>
            </a:lvl3pPr>
            <a:lvl4pPr marR="45720" lvl="3" rtl="0">
              <a:lnSpc>
                <a:spcPct val="100000"/>
              </a:lnSpc>
              <a:spcBef>
                <a:spcPts val="1600"/>
              </a:spcBef>
              <a:spcAft>
                <a:spcPts val="0"/>
              </a:spcAft>
              <a:buNone/>
              <a:defRPr>
                <a:solidFill>
                  <a:schemeClr val="lt1"/>
                </a:solidFill>
                <a:latin typeface="Abel"/>
                <a:ea typeface="Abel"/>
                <a:cs typeface="Abel"/>
                <a:sym typeface="Abel"/>
              </a:defRPr>
            </a:lvl4pPr>
            <a:lvl5pPr marR="45720" lvl="4" rtl="0">
              <a:lnSpc>
                <a:spcPct val="100000"/>
              </a:lnSpc>
              <a:spcBef>
                <a:spcPts val="1600"/>
              </a:spcBef>
              <a:spcAft>
                <a:spcPts val="0"/>
              </a:spcAft>
              <a:buNone/>
              <a:defRPr>
                <a:solidFill>
                  <a:schemeClr val="lt1"/>
                </a:solidFill>
                <a:latin typeface="Abel"/>
                <a:ea typeface="Abel"/>
                <a:cs typeface="Abel"/>
                <a:sym typeface="Abel"/>
              </a:defRPr>
            </a:lvl5pPr>
            <a:lvl6pPr marR="45720" lvl="5" rtl="0">
              <a:lnSpc>
                <a:spcPct val="100000"/>
              </a:lnSpc>
              <a:spcBef>
                <a:spcPts val="1600"/>
              </a:spcBef>
              <a:spcAft>
                <a:spcPts val="0"/>
              </a:spcAft>
              <a:buNone/>
              <a:defRPr>
                <a:solidFill>
                  <a:schemeClr val="lt1"/>
                </a:solidFill>
                <a:latin typeface="Abel"/>
                <a:ea typeface="Abel"/>
                <a:cs typeface="Abel"/>
                <a:sym typeface="Abel"/>
              </a:defRPr>
            </a:lvl6pPr>
            <a:lvl7pPr marR="45720" lvl="6" rtl="0">
              <a:lnSpc>
                <a:spcPct val="100000"/>
              </a:lnSpc>
              <a:spcBef>
                <a:spcPts val="1600"/>
              </a:spcBef>
              <a:spcAft>
                <a:spcPts val="0"/>
              </a:spcAft>
              <a:buNone/>
              <a:defRPr>
                <a:solidFill>
                  <a:schemeClr val="lt1"/>
                </a:solidFill>
                <a:latin typeface="Abel"/>
                <a:ea typeface="Abel"/>
                <a:cs typeface="Abel"/>
                <a:sym typeface="Abel"/>
              </a:defRPr>
            </a:lvl7pPr>
            <a:lvl8pPr marR="45720" lvl="7" rtl="0">
              <a:lnSpc>
                <a:spcPct val="100000"/>
              </a:lnSpc>
              <a:spcBef>
                <a:spcPts val="1600"/>
              </a:spcBef>
              <a:spcAft>
                <a:spcPts val="0"/>
              </a:spcAft>
              <a:buNone/>
              <a:defRPr>
                <a:solidFill>
                  <a:schemeClr val="lt1"/>
                </a:solidFill>
                <a:latin typeface="Abel"/>
                <a:ea typeface="Abel"/>
                <a:cs typeface="Abel"/>
                <a:sym typeface="Abel"/>
              </a:defRPr>
            </a:lvl8pPr>
            <a:lvl9pPr marR="45720" lvl="8" rtl="0">
              <a:lnSpc>
                <a:spcPct val="100000"/>
              </a:lnSpc>
              <a:spcBef>
                <a:spcPts val="1600"/>
              </a:spcBef>
              <a:spcAft>
                <a:spcPts val="1600"/>
              </a:spcAft>
              <a:buNone/>
              <a:defRPr>
                <a:solidFill>
                  <a:schemeClr val="lt1"/>
                </a:solidFill>
                <a:latin typeface="Abel"/>
                <a:ea typeface="Abel"/>
                <a:cs typeface="Abel"/>
                <a:sym typeface="Abel"/>
              </a:defRPr>
            </a:lvl9pPr>
          </a:lstStyle>
          <a:p>
            <a:endParaRPr/>
          </a:p>
        </p:txBody>
      </p:sp>
      <p:sp>
        <p:nvSpPr>
          <p:cNvPr id="105" name="Google Shape;105;p17"/>
          <p:cNvSpPr txBox="1">
            <a:spLocks noGrp="1"/>
          </p:cNvSpPr>
          <p:nvPr>
            <p:ph type="subTitle" idx="4"/>
          </p:nvPr>
        </p:nvSpPr>
        <p:spPr>
          <a:xfrm>
            <a:off x="6578346" y="3178275"/>
            <a:ext cx="1842600" cy="774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solidFill>
                  <a:schemeClr val="lt1"/>
                </a:solidFill>
                <a:latin typeface="Abel"/>
                <a:ea typeface="Abel"/>
                <a:cs typeface="Abel"/>
                <a:sym typeface="Abel"/>
              </a:defRPr>
            </a:lvl1pPr>
            <a:lvl2pPr lvl="1" rtl="0">
              <a:lnSpc>
                <a:spcPct val="100000"/>
              </a:lnSpc>
              <a:spcBef>
                <a:spcPts val="1600"/>
              </a:spcBef>
              <a:spcAft>
                <a:spcPts val="0"/>
              </a:spcAft>
              <a:buNone/>
              <a:defRPr>
                <a:solidFill>
                  <a:schemeClr val="lt1"/>
                </a:solidFill>
                <a:latin typeface="Abel"/>
                <a:ea typeface="Abel"/>
                <a:cs typeface="Abel"/>
                <a:sym typeface="Abel"/>
              </a:defRPr>
            </a:lvl2pPr>
            <a:lvl3pPr lvl="2" rtl="0">
              <a:lnSpc>
                <a:spcPct val="100000"/>
              </a:lnSpc>
              <a:spcBef>
                <a:spcPts val="1600"/>
              </a:spcBef>
              <a:spcAft>
                <a:spcPts val="0"/>
              </a:spcAft>
              <a:buNone/>
              <a:defRPr>
                <a:solidFill>
                  <a:schemeClr val="lt1"/>
                </a:solidFill>
                <a:latin typeface="Abel"/>
                <a:ea typeface="Abel"/>
                <a:cs typeface="Abel"/>
                <a:sym typeface="Abel"/>
              </a:defRPr>
            </a:lvl3pPr>
            <a:lvl4pPr lvl="3" rtl="0">
              <a:lnSpc>
                <a:spcPct val="100000"/>
              </a:lnSpc>
              <a:spcBef>
                <a:spcPts val="1600"/>
              </a:spcBef>
              <a:spcAft>
                <a:spcPts val="0"/>
              </a:spcAft>
              <a:buNone/>
              <a:defRPr>
                <a:solidFill>
                  <a:schemeClr val="lt1"/>
                </a:solidFill>
                <a:latin typeface="Abel"/>
                <a:ea typeface="Abel"/>
                <a:cs typeface="Abel"/>
                <a:sym typeface="Abel"/>
              </a:defRPr>
            </a:lvl4pPr>
            <a:lvl5pPr lvl="4" rtl="0">
              <a:lnSpc>
                <a:spcPct val="100000"/>
              </a:lnSpc>
              <a:spcBef>
                <a:spcPts val="1600"/>
              </a:spcBef>
              <a:spcAft>
                <a:spcPts val="0"/>
              </a:spcAft>
              <a:buNone/>
              <a:defRPr>
                <a:solidFill>
                  <a:schemeClr val="lt1"/>
                </a:solidFill>
                <a:latin typeface="Abel"/>
                <a:ea typeface="Abel"/>
                <a:cs typeface="Abel"/>
                <a:sym typeface="Abel"/>
              </a:defRPr>
            </a:lvl5pPr>
            <a:lvl6pPr lvl="5" rtl="0">
              <a:lnSpc>
                <a:spcPct val="100000"/>
              </a:lnSpc>
              <a:spcBef>
                <a:spcPts val="1600"/>
              </a:spcBef>
              <a:spcAft>
                <a:spcPts val="0"/>
              </a:spcAft>
              <a:buNone/>
              <a:defRPr>
                <a:solidFill>
                  <a:schemeClr val="lt1"/>
                </a:solidFill>
                <a:latin typeface="Abel"/>
                <a:ea typeface="Abel"/>
                <a:cs typeface="Abel"/>
                <a:sym typeface="Abel"/>
              </a:defRPr>
            </a:lvl6pPr>
            <a:lvl7pPr lvl="6" rtl="0">
              <a:lnSpc>
                <a:spcPct val="100000"/>
              </a:lnSpc>
              <a:spcBef>
                <a:spcPts val="1600"/>
              </a:spcBef>
              <a:spcAft>
                <a:spcPts val="0"/>
              </a:spcAft>
              <a:buNone/>
              <a:defRPr>
                <a:solidFill>
                  <a:schemeClr val="lt1"/>
                </a:solidFill>
                <a:latin typeface="Abel"/>
                <a:ea typeface="Abel"/>
                <a:cs typeface="Abel"/>
                <a:sym typeface="Abel"/>
              </a:defRPr>
            </a:lvl7pPr>
            <a:lvl8pPr lvl="7" rtl="0">
              <a:lnSpc>
                <a:spcPct val="100000"/>
              </a:lnSpc>
              <a:spcBef>
                <a:spcPts val="1600"/>
              </a:spcBef>
              <a:spcAft>
                <a:spcPts val="0"/>
              </a:spcAft>
              <a:buNone/>
              <a:defRPr>
                <a:solidFill>
                  <a:schemeClr val="lt1"/>
                </a:solidFill>
                <a:latin typeface="Abel"/>
                <a:ea typeface="Abel"/>
                <a:cs typeface="Abel"/>
                <a:sym typeface="Abel"/>
              </a:defRPr>
            </a:lvl8pPr>
            <a:lvl9pPr lvl="8" rtl="0">
              <a:lnSpc>
                <a:spcPct val="100000"/>
              </a:lnSpc>
              <a:spcBef>
                <a:spcPts val="1600"/>
              </a:spcBef>
              <a:spcAft>
                <a:spcPts val="1600"/>
              </a:spcAft>
              <a:buNone/>
              <a:defRPr>
                <a:solidFill>
                  <a:schemeClr val="lt1"/>
                </a:solidFill>
                <a:latin typeface="Abel"/>
                <a:ea typeface="Abel"/>
                <a:cs typeface="Abel"/>
                <a:sym typeface="Abel"/>
              </a:defRPr>
            </a:lvl9pPr>
          </a:lstStyle>
          <a:p>
            <a:endParaRPr/>
          </a:p>
        </p:txBody>
      </p:sp>
      <p:sp>
        <p:nvSpPr>
          <p:cNvPr id="106" name="Google Shape;106;p17"/>
          <p:cNvSpPr txBox="1">
            <a:spLocks noGrp="1"/>
          </p:cNvSpPr>
          <p:nvPr>
            <p:ph type="subTitle" idx="5"/>
          </p:nvPr>
        </p:nvSpPr>
        <p:spPr>
          <a:xfrm>
            <a:off x="3428912" y="2068175"/>
            <a:ext cx="468000" cy="486300"/>
          </a:xfrm>
          <a:prstGeom prst="rect">
            <a:avLst/>
          </a:prstGeom>
          <a:noFill/>
        </p:spPr>
        <p:txBody>
          <a:bodyPr spcFirstLastPara="1" wrap="square" lIns="91425" tIns="182875" rIns="91425" bIns="0" anchor="ctr" anchorCtr="0">
            <a:noAutofit/>
          </a:bodyPr>
          <a:lstStyle>
            <a:lvl1pPr marR="45720" lvl="0" algn="r" rtl="0">
              <a:lnSpc>
                <a:spcPct val="100000"/>
              </a:lnSpc>
              <a:spcBef>
                <a:spcPts val="0"/>
              </a:spcBef>
              <a:spcAft>
                <a:spcPts val="0"/>
              </a:spcAft>
              <a:buNone/>
              <a:defRPr sz="1600">
                <a:solidFill>
                  <a:schemeClr val="lt1"/>
                </a:solidFill>
                <a:latin typeface="Hepta Slab ExtraLight"/>
                <a:ea typeface="Hepta Slab ExtraLight"/>
                <a:cs typeface="Hepta Slab ExtraLight"/>
                <a:sym typeface="Hepta Slab ExtraLight"/>
              </a:defRPr>
            </a:lvl1pPr>
            <a:lvl2pPr marR="45720" lvl="1"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2pPr>
            <a:lvl3pPr marR="45720" lvl="2"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3pPr>
            <a:lvl4pPr marR="45720" lvl="3"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4pPr>
            <a:lvl5pPr marR="45720" lvl="4"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5pPr>
            <a:lvl6pPr marR="45720" lvl="5"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6pPr>
            <a:lvl7pPr marR="45720" lvl="6"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7pPr>
            <a:lvl8pPr marR="45720" lvl="7"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8pPr>
            <a:lvl9pPr marR="45720" lvl="8" algn="r" rtl="0">
              <a:lnSpc>
                <a:spcPct val="100000"/>
              </a:lnSpc>
              <a:spcBef>
                <a:spcPts val="1600"/>
              </a:spcBef>
              <a:spcAft>
                <a:spcPts val="1600"/>
              </a:spcAft>
              <a:buNone/>
              <a:defRPr sz="1600">
                <a:solidFill>
                  <a:schemeClr val="lt1"/>
                </a:solidFill>
                <a:latin typeface="Hepta Slab ExtraLight"/>
                <a:ea typeface="Hepta Slab ExtraLight"/>
                <a:cs typeface="Hepta Slab ExtraLight"/>
                <a:sym typeface="Hepta Slab ExtraLight"/>
              </a:defRPr>
            </a:lvl9pPr>
          </a:lstStyle>
          <a:p>
            <a:endParaRPr/>
          </a:p>
        </p:txBody>
      </p:sp>
      <p:sp>
        <p:nvSpPr>
          <p:cNvPr id="107" name="Google Shape;107;p17"/>
          <p:cNvSpPr txBox="1">
            <a:spLocks noGrp="1"/>
          </p:cNvSpPr>
          <p:nvPr>
            <p:ph type="subTitle" idx="6"/>
          </p:nvPr>
        </p:nvSpPr>
        <p:spPr>
          <a:xfrm>
            <a:off x="6043938" y="2068175"/>
            <a:ext cx="468000" cy="486300"/>
          </a:xfrm>
          <a:prstGeom prst="rect">
            <a:avLst/>
          </a:prstGeom>
          <a:noFill/>
        </p:spPr>
        <p:txBody>
          <a:bodyPr spcFirstLastPara="1" wrap="square" lIns="91425" tIns="182875" rIns="91425" bIns="0" anchor="ctr" anchorCtr="0">
            <a:noAutofit/>
          </a:bodyPr>
          <a:lstStyle>
            <a:lvl1pPr marR="45720" lvl="0" algn="r" rtl="0">
              <a:lnSpc>
                <a:spcPct val="100000"/>
              </a:lnSpc>
              <a:spcBef>
                <a:spcPts val="0"/>
              </a:spcBef>
              <a:spcAft>
                <a:spcPts val="0"/>
              </a:spcAft>
              <a:buNone/>
              <a:defRPr sz="1600">
                <a:solidFill>
                  <a:schemeClr val="lt1"/>
                </a:solidFill>
                <a:latin typeface="Hepta Slab ExtraLight"/>
                <a:ea typeface="Hepta Slab ExtraLight"/>
                <a:cs typeface="Hepta Slab ExtraLight"/>
                <a:sym typeface="Hepta Slab ExtraLight"/>
              </a:defRPr>
            </a:lvl1pPr>
            <a:lvl2pPr marR="45720" lvl="1"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2pPr>
            <a:lvl3pPr marR="45720" lvl="2"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3pPr>
            <a:lvl4pPr marR="45720" lvl="3"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4pPr>
            <a:lvl5pPr marR="45720" lvl="4"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5pPr>
            <a:lvl6pPr marR="45720" lvl="5"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6pPr>
            <a:lvl7pPr marR="45720" lvl="6"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7pPr>
            <a:lvl8pPr marR="45720" lvl="7"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8pPr>
            <a:lvl9pPr marR="45720" lvl="8" algn="r" rtl="0">
              <a:lnSpc>
                <a:spcPct val="100000"/>
              </a:lnSpc>
              <a:spcBef>
                <a:spcPts val="1600"/>
              </a:spcBef>
              <a:spcAft>
                <a:spcPts val="1600"/>
              </a:spcAft>
              <a:buNone/>
              <a:defRPr sz="1600">
                <a:solidFill>
                  <a:schemeClr val="lt1"/>
                </a:solidFill>
                <a:latin typeface="Hepta Slab ExtraLight"/>
                <a:ea typeface="Hepta Slab ExtraLight"/>
                <a:cs typeface="Hepta Slab ExtraLight"/>
                <a:sym typeface="Hepta Slab ExtraLight"/>
              </a:defRPr>
            </a:lvl9pPr>
          </a:lstStyle>
          <a:p>
            <a:endParaRPr/>
          </a:p>
        </p:txBody>
      </p:sp>
      <p:sp>
        <p:nvSpPr>
          <p:cNvPr id="108" name="Google Shape;108;p17"/>
          <p:cNvSpPr txBox="1">
            <a:spLocks noGrp="1"/>
          </p:cNvSpPr>
          <p:nvPr>
            <p:ph type="subTitle" idx="7"/>
          </p:nvPr>
        </p:nvSpPr>
        <p:spPr>
          <a:xfrm>
            <a:off x="3428912" y="3322275"/>
            <a:ext cx="468000" cy="486300"/>
          </a:xfrm>
          <a:prstGeom prst="rect">
            <a:avLst/>
          </a:prstGeom>
          <a:noFill/>
        </p:spPr>
        <p:txBody>
          <a:bodyPr spcFirstLastPara="1" wrap="square" lIns="91425" tIns="182875" rIns="91425" bIns="0" anchor="ctr" anchorCtr="0">
            <a:noAutofit/>
          </a:bodyPr>
          <a:lstStyle>
            <a:lvl1pPr marR="45720" lvl="0" algn="r" rtl="0">
              <a:lnSpc>
                <a:spcPct val="100000"/>
              </a:lnSpc>
              <a:spcBef>
                <a:spcPts val="0"/>
              </a:spcBef>
              <a:spcAft>
                <a:spcPts val="0"/>
              </a:spcAft>
              <a:buNone/>
              <a:defRPr sz="1600">
                <a:solidFill>
                  <a:schemeClr val="lt1"/>
                </a:solidFill>
                <a:latin typeface="Hepta Slab ExtraLight"/>
                <a:ea typeface="Hepta Slab ExtraLight"/>
                <a:cs typeface="Hepta Slab ExtraLight"/>
                <a:sym typeface="Hepta Slab ExtraLight"/>
              </a:defRPr>
            </a:lvl1pPr>
            <a:lvl2pPr marR="45720" lvl="1"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2pPr>
            <a:lvl3pPr marR="45720" lvl="2"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3pPr>
            <a:lvl4pPr marR="45720" lvl="3"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4pPr>
            <a:lvl5pPr marR="45720" lvl="4"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5pPr>
            <a:lvl6pPr marR="45720" lvl="5"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6pPr>
            <a:lvl7pPr marR="45720" lvl="6"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7pPr>
            <a:lvl8pPr marR="45720" lvl="7"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8pPr>
            <a:lvl9pPr marR="45720" lvl="8" algn="r" rtl="0">
              <a:lnSpc>
                <a:spcPct val="100000"/>
              </a:lnSpc>
              <a:spcBef>
                <a:spcPts val="1600"/>
              </a:spcBef>
              <a:spcAft>
                <a:spcPts val="1600"/>
              </a:spcAft>
              <a:buNone/>
              <a:defRPr sz="1600">
                <a:solidFill>
                  <a:schemeClr val="lt1"/>
                </a:solidFill>
                <a:latin typeface="Hepta Slab ExtraLight"/>
                <a:ea typeface="Hepta Slab ExtraLight"/>
                <a:cs typeface="Hepta Slab ExtraLight"/>
                <a:sym typeface="Hepta Slab ExtraLight"/>
              </a:defRPr>
            </a:lvl9pPr>
          </a:lstStyle>
          <a:p>
            <a:endParaRPr/>
          </a:p>
        </p:txBody>
      </p:sp>
      <p:sp>
        <p:nvSpPr>
          <p:cNvPr id="109" name="Google Shape;109;p17"/>
          <p:cNvSpPr txBox="1">
            <a:spLocks noGrp="1"/>
          </p:cNvSpPr>
          <p:nvPr>
            <p:ph type="subTitle" idx="8"/>
          </p:nvPr>
        </p:nvSpPr>
        <p:spPr>
          <a:xfrm>
            <a:off x="6043938" y="3322275"/>
            <a:ext cx="468000" cy="486300"/>
          </a:xfrm>
          <a:prstGeom prst="rect">
            <a:avLst/>
          </a:prstGeom>
          <a:noFill/>
        </p:spPr>
        <p:txBody>
          <a:bodyPr spcFirstLastPara="1" wrap="square" lIns="91425" tIns="182875" rIns="91425" bIns="0" anchor="ctr" anchorCtr="0">
            <a:noAutofit/>
          </a:bodyPr>
          <a:lstStyle>
            <a:lvl1pPr lvl="0" algn="r" rtl="0">
              <a:lnSpc>
                <a:spcPct val="100000"/>
              </a:lnSpc>
              <a:spcBef>
                <a:spcPts val="0"/>
              </a:spcBef>
              <a:spcAft>
                <a:spcPts val="0"/>
              </a:spcAft>
              <a:buNone/>
              <a:defRPr sz="1600">
                <a:solidFill>
                  <a:schemeClr val="lt1"/>
                </a:solidFill>
                <a:latin typeface="Hepta Slab ExtraLight"/>
                <a:ea typeface="Hepta Slab ExtraLight"/>
                <a:cs typeface="Hepta Slab ExtraLight"/>
                <a:sym typeface="Hepta Slab ExtraLight"/>
              </a:defRPr>
            </a:lvl1pPr>
            <a:lvl2pPr lvl="1"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2pPr>
            <a:lvl3pPr lvl="2"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3pPr>
            <a:lvl4pPr lvl="3"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4pPr>
            <a:lvl5pPr lvl="4"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5pPr>
            <a:lvl6pPr lvl="5"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6pPr>
            <a:lvl7pPr lvl="6"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7pPr>
            <a:lvl8pPr lvl="7" algn="r" rtl="0">
              <a:lnSpc>
                <a:spcPct val="100000"/>
              </a:lnSpc>
              <a:spcBef>
                <a:spcPts val="1600"/>
              </a:spcBef>
              <a:spcAft>
                <a:spcPts val="0"/>
              </a:spcAft>
              <a:buNone/>
              <a:defRPr sz="1600">
                <a:solidFill>
                  <a:schemeClr val="lt1"/>
                </a:solidFill>
                <a:latin typeface="Hepta Slab ExtraLight"/>
                <a:ea typeface="Hepta Slab ExtraLight"/>
                <a:cs typeface="Hepta Slab ExtraLight"/>
                <a:sym typeface="Hepta Slab ExtraLight"/>
              </a:defRPr>
            </a:lvl8pPr>
            <a:lvl9pPr lvl="8" algn="r" rtl="0">
              <a:lnSpc>
                <a:spcPct val="100000"/>
              </a:lnSpc>
              <a:spcBef>
                <a:spcPts val="1600"/>
              </a:spcBef>
              <a:spcAft>
                <a:spcPts val="1600"/>
              </a:spcAft>
              <a:buNone/>
              <a:defRPr sz="1600">
                <a:solidFill>
                  <a:schemeClr val="lt1"/>
                </a:solidFill>
                <a:latin typeface="Hepta Slab ExtraLight"/>
                <a:ea typeface="Hepta Slab ExtraLight"/>
                <a:cs typeface="Hepta Slab ExtraLight"/>
                <a:sym typeface="Hepta Slab ExtraLight"/>
              </a:defRPr>
            </a:lvl9pPr>
          </a:lstStyle>
          <a:p>
            <a:endParaRPr/>
          </a:p>
        </p:txBody>
      </p:sp>
      <p:sp>
        <p:nvSpPr>
          <p:cNvPr id="110" name="Google Shape;110;p17"/>
          <p:cNvSpPr txBox="1">
            <a:spLocks noGrp="1"/>
          </p:cNvSpPr>
          <p:nvPr>
            <p:ph type="ctrTitle"/>
          </p:nvPr>
        </p:nvSpPr>
        <p:spPr>
          <a:xfrm>
            <a:off x="4572000" y="812569"/>
            <a:ext cx="3858900" cy="321300"/>
          </a:xfrm>
          <a:prstGeom prst="rect">
            <a:avLst/>
          </a:prstGeom>
        </p:spPr>
        <p:txBody>
          <a:bodyPr spcFirstLastPara="1" wrap="square" lIns="91425" tIns="91425" rIns="91425" bIns="91425" anchor="ctr" anchorCtr="0">
            <a:noAutofit/>
          </a:bodyPr>
          <a:lstStyle>
            <a:lvl1pPr lvl="0" algn="r" rtl="0">
              <a:lnSpc>
                <a:spcPct val="110000"/>
              </a:lnSpc>
              <a:spcBef>
                <a:spcPts val="0"/>
              </a:spcBef>
              <a:spcAft>
                <a:spcPts val="0"/>
              </a:spcAft>
              <a:buClr>
                <a:schemeClr val="dk2"/>
              </a:buClr>
              <a:buSzPts val="3600"/>
              <a:buNone/>
              <a:defRPr sz="2000">
                <a:latin typeface="Hepta Slab ExtraLight"/>
                <a:ea typeface="Hepta Slab ExtraLight"/>
                <a:cs typeface="Hepta Slab ExtraLight"/>
                <a:sym typeface="Hepta Slab ExtraLight"/>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1">
            <a:lumMod val="10000"/>
          </a:scheme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957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400"/>
              <a:buFont typeface="Hepta Slab ExtraLight"/>
              <a:buNone/>
              <a:defRPr sz="2400">
                <a:solidFill>
                  <a:schemeClr val="dk1"/>
                </a:solidFill>
                <a:latin typeface="Hepta Slab ExtraLight"/>
                <a:ea typeface="Hepta Slab ExtraLight"/>
                <a:cs typeface="Hepta Slab ExtraLight"/>
                <a:sym typeface="Hepta Slab ExtraLight"/>
              </a:defRPr>
            </a:lvl1pPr>
            <a:lvl2pPr lvl="1">
              <a:spcBef>
                <a:spcPts val="0"/>
              </a:spcBef>
              <a:spcAft>
                <a:spcPts val="0"/>
              </a:spcAft>
              <a:buClr>
                <a:schemeClr val="dk1"/>
              </a:buClr>
              <a:buSzPts val="2400"/>
              <a:buFont typeface="Oswald Regular"/>
              <a:buNone/>
              <a:defRPr sz="2400">
                <a:solidFill>
                  <a:schemeClr val="dk1"/>
                </a:solidFill>
                <a:latin typeface="Oswald Regular"/>
                <a:ea typeface="Oswald Regular"/>
                <a:cs typeface="Oswald Regular"/>
                <a:sym typeface="Oswald Regular"/>
              </a:defRPr>
            </a:lvl2pPr>
            <a:lvl3pPr lvl="2">
              <a:spcBef>
                <a:spcPts val="0"/>
              </a:spcBef>
              <a:spcAft>
                <a:spcPts val="0"/>
              </a:spcAft>
              <a:buClr>
                <a:schemeClr val="dk1"/>
              </a:buClr>
              <a:buSzPts val="2400"/>
              <a:buFont typeface="Oswald Regular"/>
              <a:buNone/>
              <a:defRPr sz="2400">
                <a:solidFill>
                  <a:schemeClr val="dk1"/>
                </a:solidFill>
                <a:latin typeface="Oswald Regular"/>
                <a:ea typeface="Oswald Regular"/>
                <a:cs typeface="Oswald Regular"/>
                <a:sym typeface="Oswald Regular"/>
              </a:defRPr>
            </a:lvl3pPr>
            <a:lvl4pPr lvl="3">
              <a:spcBef>
                <a:spcPts val="0"/>
              </a:spcBef>
              <a:spcAft>
                <a:spcPts val="0"/>
              </a:spcAft>
              <a:buClr>
                <a:schemeClr val="dk1"/>
              </a:buClr>
              <a:buSzPts val="2400"/>
              <a:buFont typeface="Oswald Regular"/>
              <a:buNone/>
              <a:defRPr sz="2400">
                <a:solidFill>
                  <a:schemeClr val="dk1"/>
                </a:solidFill>
                <a:latin typeface="Oswald Regular"/>
                <a:ea typeface="Oswald Regular"/>
                <a:cs typeface="Oswald Regular"/>
                <a:sym typeface="Oswald Regular"/>
              </a:defRPr>
            </a:lvl4pPr>
            <a:lvl5pPr lvl="4">
              <a:spcBef>
                <a:spcPts val="0"/>
              </a:spcBef>
              <a:spcAft>
                <a:spcPts val="0"/>
              </a:spcAft>
              <a:buClr>
                <a:schemeClr val="dk1"/>
              </a:buClr>
              <a:buSzPts val="2400"/>
              <a:buFont typeface="Oswald Regular"/>
              <a:buNone/>
              <a:defRPr sz="2400">
                <a:solidFill>
                  <a:schemeClr val="dk1"/>
                </a:solidFill>
                <a:latin typeface="Oswald Regular"/>
                <a:ea typeface="Oswald Regular"/>
                <a:cs typeface="Oswald Regular"/>
                <a:sym typeface="Oswald Regular"/>
              </a:defRPr>
            </a:lvl5pPr>
            <a:lvl6pPr lvl="5">
              <a:spcBef>
                <a:spcPts val="0"/>
              </a:spcBef>
              <a:spcAft>
                <a:spcPts val="0"/>
              </a:spcAft>
              <a:buClr>
                <a:schemeClr val="dk1"/>
              </a:buClr>
              <a:buSzPts val="2400"/>
              <a:buFont typeface="Oswald Regular"/>
              <a:buNone/>
              <a:defRPr sz="2400">
                <a:solidFill>
                  <a:schemeClr val="dk1"/>
                </a:solidFill>
                <a:latin typeface="Oswald Regular"/>
                <a:ea typeface="Oswald Regular"/>
                <a:cs typeface="Oswald Regular"/>
                <a:sym typeface="Oswald Regular"/>
              </a:defRPr>
            </a:lvl6pPr>
            <a:lvl7pPr lvl="6">
              <a:spcBef>
                <a:spcPts val="0"/>
              </a:spcBef>
              <a:spcAft>
                <a:spcPts val="0"/>
              </a:spcAft>
              <a:buClr>
                <a:schemeClr val="dk1"/>
              </a:buClr>
              <a:buSzPts val="2400"/>
              <a:buFont typeface="Oswald Regular"/>
              <a:buNone/>
              <a:defRPr sz="2400">
                <a:solidFill>
                  <a:schemeClr val="dk1"/>
                </a:solidFill>
                <a:latin typeface="Oswald Regular"/>
                <a:ea typeface="Oswald Regular"/>
                <a:cs typeface="Oswald Regular"/>
                <a:sym typeface="Oswald Regular"/>
              </a:defRPr>
            </a:lvl7pPr>
            <a:lvl8pPr lvl="7">
              <a:spcBef>
                <a:spcPts val="0"/>
              </a:spcBef>
              <a:spcAft>
                <a:spcPts val="0"/>
              </a:spcAft>
              <a:buClr>
                <a:schemeClr val="dk1"/>
              </a:buClr>
              <a:buSzPts val="2400"/>
              <a:buFont typeface="Oswald Regular"/>
              <a:buNone/>
              <a:defRPr sz="2400">
                <a:solidFill>
                  <a:schemeClr val="dk1"/>
                </a:solidFill>
                <a:latin typeface="Oswald Regular"/>
                <a:ea typeface="Oswald Regular"/>
                <a:cs typeface="Oswald Regular"/>
                <a:sym typeface="Oswald Regular"/>
              </a:defRPr>
            </a:lvl8pPr>
            <a:lvl9pPr lvl="8">
              <a:spcBef>
                <a:spcPts val="0"/>
              </a:spcBef>
              <a:spcAft>
                <a:spcPts val="0"/>
              </a:spcAft>
              <a:buClr>
                <a:schemeClr val="dk1"/>
              </a:buClr>
              <a:buSzPts val="2400"/>
              <a:buFont typeface="Oswald Regular"/>
              <a:buNone/>
              <a:defRPr sz="2400">
                <a:solidFill>
                  <a:schemeClr val="dk1"/>
                </a:solidFill>
                <a:latin typeface="Oswald Regular"/>
                <a:ea typeface="Oswald Regular"/>
                <a:cs typeface="Oswald Regular"/>
                <a:sym typeface="Oswald Regula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bel"/>
              <a:buChar char="●"/>
              <a:defRPr>
                <a:solidFill>
                  <a:schemeClr val="dk1"/>
                </a:solidFill>
                <a:latin typeface="Abel"/>
                <a:ea typeface="Abel"/>
                <a:cs typeface="Abel"/>
                <a:sym typeface="Abel"/>
              </a:defRPr>
            </a:lvl1pPr>
            <a:lvl2pPr marL="914400" lvl="1" indent="-3175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2pPr>
            <a:lvl3pPr marL="1371600" lvl="2" indent="-3175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3pPr>
            <a:lvl4pPr marL="1828800" lvl="3" indent="-3175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4pPr>
            <a:lvl5pPr marL="2286000" lvl="4" indent="-3175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5pPr>
            <a:lvl6pPr marL="2743200" lvl="5" indent="-3175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6pPr>
            <a:lvl7pPr marL="3200400" lvl="6" indent="-3175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7pPr>
            <a:lvl8pPr marL="3657600" lvl="7" indent="-317500">
              <a:lnSpc>
                <a:spcPct val="115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8pPr>
            <a:lvl9pPr marL="4114800" lvl="8" indent="-317500">
              <a:lnSpc>
                <a:spcPct val="115000"/>
              </a:lnSpc>
              <a:spcBef>
                <a:spcPts val="1600"/>
              </a:spcBef>
              <a:spcAft>
                <a:spcPts val="1600"/>
              </a:spcAft>
              <a:buClr>
                <a:schemeClr val="dk1"/>
              </a:buClr>
              <a:buSzPts val="1400"/>
              <a:buFont typeface="Abel"/>
              <a:buChar char="■"/>
              <a:defRPr>
                <a:solidFill>
                  <a:schemeClr val="dk1"/>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5" r:id="rId4"/>
    <p:sldLayoutId id="2147483660" r:id="rId5"/>
    <p:sldLayoutId id="2147483661" r:id="rId6"/>
    <p:sldLayoutId id="2147483662" r:id="rId7"/>
    <p:sldLayoutId id="2147483663" r:id="rId8"/>
    <p:sldLayoutId id="214748366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 Target="slide11.xml"/><Relationship Id="rId7" Type="http://schemas.microsoft.com/office/2007/relationships/hdphoto" Target="../media/hdphoto2.wdp"/><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slide" Target="slide8.xml"/></Relationships>
</file>

<file path=ppt/slides/_rels/slide11.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10.xml"/><Relationship Id="rId1"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slide" Target="slide10.xml"/><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slide" Target="slide3.xml"/></Relationships>
</file>

<file path=ppt/slides/_rels/slide13.xml.rels><?xml version="1.0" encoding="UTF-8" standalone="yes"?>
<Relationships xmlns="http://schemas.openxmlformats.org/package/2006/relationships"><Relationship Id="rId3" Type="http://schemas.openxmlformats.org/officeDocument/2006/relationships/slide" Target="slide11.xml"/><Relationship Id="rId7"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9.png"/><Relationship Id="rId5" Type="http://schemas.openxmlformats.org/officeDocument/2006/relationships/slide" Target="slide3.xml"/><Relationship Id="rId4" Type="http://schemas.openxmlformats.org/officeDocument/2006/relationships/slide" Target="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2.png"/><Relationship Id="rId5" Type="http://schemas.openxmlformats.org/officeDocument/2006/relationships/hyperlink" Target="http://bit.ly/33VAFh3" TargetMode="External"/><Relationship Id="rId4" Type="http://schemas.openxmlformats.org/officeDocument/2006/relationships/hyperlink" Target="http://bit.ly/30B07Gq"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 Target="slide10.xml"/><Relationship Id="rId7" Type="http://schemas.openxmlformats.org/officeDocument/2006/relationships/diagramQuickStyle" Target="../diagrams/quickStyle1.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slide" Target="slide3.xml"/><Relationship Id="rId9" Type="http://schemas.microsoft.com/office/2007/relationships/diagramDrawing" Target="../diagrams/drawing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slide" Target="slide10.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0.png"/><Relationship Id="rId5" Type="http://schemas.microsoft.com/office/2007/relationships/hdphoto" Target="../media/hdphoto1.wdp"/><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6"/>
          <p:cNvSpPr txBox="1">
            <a:spLocks noGrp="1"/>
          </p:cNvSpPr>
          <p:nvPr>
            <p:ph type="ctrTitle"/>
          </p:nvPr>
        </p:nvSpPr>
        <p:spPr>
          <a:xfrm>
            <a:off x="1149927" y="2413694"/>
            <a:ext cx="7226511" cy="1114634"/>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b="1" dirty="0">
                <a:latin typeface="Times New Roman" panose="02020603050405020304" pitchFamily="18" charset="0"/>
                <a:cs typeface="Times New Roman" panose="02020603050405020304" pitchFamily="18" charset="0"/>
              </a:rPr>
              <a:t>PHONE DIRECTORY PROJECT </a:t>
            </a:r>
            <a:br>
              <a:rPr lang="en" b="1" dirty="0">
                <a:latin typeface="Times New Roman" panose="02020603050405020304" pitchFamily="18" charset="0"/>
                <a:cs typeface="Times New Roman" panose="02020603050405020304" pitchFamily="18" charset="0"/>
              </a:rPr>
            </a:br>
            <a:r>
              <a:rPr lang="en" sz="1100" b="1" dirty="0">
                <a:latin typeface="Times New Roman" panose="02020603050405020304" pitchFamily="18" charset="0"/>
                <a:cs typeface="Times New Roman" panose="02020603050405020304" pitchFamily="18" charset="0"/>
              </a:rPr>
              <a:t>USING DOUBLY LINKED LIST</a:t>
            </a:r>
            <a:br>
              <a:rPr lang="en" sz="1100" b="1" dirty="0">
                <a:latin typeface="Times New Roman" panose="02020603050405020304" pitchFamily="18" charset="0"/>
                <a:cs typeface="Times New Roman" panose="02020603050405020304" pitchFamily="18" charset="0"/>
              </a:rPr>
            </a:br>
            <a:endParaRPr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D3607770-0391-4D65-88CD-6798126DE3BE}"/>
              </a:ext>
            </a:extLst>
          </p:cNvPr>
          <p:cNvPicPr>
            <a:picLocks noChangeAspect="1"/>
          </p:cNvPicPr>
          <p:nvPr/>
        </p:nvPicPr>
        <p:blipFill rotWithShape="1">
          <a:blip r:embed="rId3"/>
          <a:srcRect l="5089" t="10900" r="79147" b="67429"/>
          <a:stretch/>
        </p:blipFill>
        <p:spPr>
          <a:xfrm>
            <a:off x="3764390" y="807609"/>
            <a:ext cx="1148007" cy="1114634"/>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2" name="TextBox 1">
            <a:extLst>
              <a:ext uri="{FF2B5EF4-FFF2-40B4-BE49-F238E27FC236}">
                <a16:creationId xmlns:a16="http://schemas.microsoft.com/office/drawing/2014/main" id="{3ACAA3F5-E322-4A54-904B-0B1514FA01FA}"/>
              </a:ext>
            </a:extLst>
          </p:cNvPr>
          <p:cNvSpPr txBox="1"/>
          <p:nvPr/>
        </p:nvSpPr>
        <p:spPr>
          <a:xfrm>
            <a:off x="7128316" y="3281115"/>
            <a:ext cx="1248122" cy="738664"/>
          </a:xfrm>
          <a:prstGeom prst="rect">
            <a:avLst/>
          </a:prstGeom>
          <a:noFill/>
        </p:spPr>
        <p:txBody>
          <a:bodyPr wrap="square" rtlCol="0">
            <a:spAutoFit/>
          </a:bodyPr>
          <a:lstStyle/>
          <a:p>
            <a:r>
              <a:rPr lang="en" sz="1400" b="1" dirty="0">
                <a:latin typeface="Times New Roman" panose="02020603050405020304" pitchFamily="18" charset="0"/>
                <a:cs typeface="Times New Roman" panose="02020603050405020304" pitchFamily="18" charset="0"/>
              </a:rPr>
              <a:t>-3501 Dhruvi</a:t>
            </a:r>
            <a:br>
              <a:rPr lang="en" sz="1400" b="1" dirty="0">
                <a:latin typeface="Times New Roman" panose="02020603050405020304" pitchFamily="18" charset="0"/>
                <a:cs typeface="Times New Roman" panose="02020603050405020304" pitchFamily="18" charset="0"/>
              </a:rPr>
            </a:br>
            <a:r>
              <a:rPr lang="en" sz="1400" b="1" dirty="0">
                <a:latin typeface="Times New Roman" panose="02020603050405020304" pitchFamily="18" charset="0"/>
                <a:cs typeface="Times New Roman" panose="02020603050405020304" pitchFamily="18" charset="0"/>
              </a:rPr>
              <a:t>-3506 Aishani</a:t>
            </a:r>
            <a:br>
              <a:rPr lang="en" sz="1400" b="1" dirty="0">
                <a:latin typeface="Times New Roman" panose="02020603050405020304" pitchFamily="18" charset="0"/>
                <a:cs typeface="Times New Roman" panose="02020603050405020304" pitchFamily="18" charset="0"/>
              </a:rPr>
            </a:br>
            <a:r>
              <a:rPr lang="en" sz="1400" b="1" dirty="0">
                <a:latin typeface="Times New Roman" panose="02020603050405020304" pitchFamily="18" charset="0"/>
                <a:cs typeface="Times New Roman" panose="02020603050405020304" pitchFamily="18" charset="0"/>
              </a:rPr>
              <a:t>-3512 Kedar</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9"/>
        <p:cNvGrpSpPr/>
        <p:nvPr/>
      </p:nvGrpSpPr>
      <p:grpSpPr>
        <a:xfrm>
          <a:off x="0" y="0"/>
          <a:ext cx="0" cy="0"/>
          <a:chOff x="0" y="0"/>
          <a:chExt cx="0" cy="0"/>
        </a:xfrm>
      </p:grpSpPr>
      <p:sp>
        <p:nvSpPr>
          <p:cNvPr id="911" name="Google Shape;911;p37"/>
          <p:cNvSpPr txBox="1">
            <a:spLocks noGrp="1"/>
          </p:cNvSpPr>
          <p:nvPr>
            <p:ph type="subTitle" idx="2"/>
          </p:nvPr>
        </p:nvSpPr>
        <p:spPr>
          <a:xfrm>
            <a:off x="570684" y="2984838"/>
            <a:ext cx="2154000" cy="493200"/>
          </a:xfrm>
          <a:prstGeom prst="rect">
            <a:avLst/>
          </a:prstGeom>
        </p:spPr>
        <p:txBody>
          <a:bodyPr spcFirstLastPara="1" wrap="square" lIns="91425" tIns="91425" rIns="91425" bIns="0" anchor="b" anchorCtr="0">
            <a:noAutofit/>
          </a:bodyPr>
          <a:lstStyle/>
          <a:p>
            <a:pPr marL="0" lvl="0" indent="0" algn="ctr" rtl="0">
              <a:spcBef>
                <a:spcPts val="0"/>
              </a:spcBef>
              <a:spcAft>
                <a:spcPts val="1600"/>
              </a:spcAft>
              <a:buNone/>
            </a:pPr>
            <a:r>
              <a:rPr lang="en" dirty="0"/>
              <a:t>01.</a:t>
            </a:r>
            <a:endParaRPr dirty="0"/>
          </a:p>
        </p:txBody>
      </p:sp>
      <p:sp>
        <p:nvSpPr>
          <p:cNvPr id="913" name="Google Shape;913;p37"/>
          <p:cNvSpPr txBox="1">
            <a:spLocks noGrp="1"/>
          </p:cNvSpPr>
          <p:nvPr>
            <p:ph type="subTitle" idx="4"/>
          </p:nvPr>
        </p:nvSpPr>
        <p:spPr>
          <a:xfrm>
            <a:off x="3517325" y="2982985"/>
            <a:ext cx="2154000" cy="493200"/>
          </a:xfrm>
          <a:prstGeom prst="rect">
            <a:avLst/>
          </a:prstGeom>
        </p:spPr>
        <p:txBody>
          <a:bodyPr spcFirstLastPara="1" wrap="square" lIns="91425" tIns="91425" rIns="91425" bIns="0" anchor="b" anchorCtr="0">
            <a:noAutofit/>
          </a:bodyPr>
          <a:lstStyle/>
          <a:p>
            <a:pPr marL="0" lvl="0" indent="0" algn="ctr" rtl="0">
              <a:spcBef>
                <a:spcPts val="0"/>
              </a:spcBef>
              <a:spcAft>
                <a:spcPts val="1600"/>
              </a:spcAft>
              <a:buNone/>
            </a:pPr>
            <a:r>
              <a:rPr lang="en" dirty="0"/>
              <a:t>02.</a:t>
            </a:r>
            <a:endParaRPr dirty="0"/>
          </a:p>
        </p:txBody>
      </p:sp>
      <p:sp>
        <p:nvSpPr>
          <p:cNvPr id="915" name="Google Shape;915;p37"/>
          <p:cNvSpPr txBox="1">
            <a:spLocks noGrp="1"/>
          </p:cNvSpPr>
          <p:nvPr>
            <p:ph type="subTitle" idx="6"/>
          </p:nvPr>
        </p:nvSpPr>
        <p:spPr>
          <a:xfrm>
            <a:off x="6327138" y="2967702"/>
            <a:ext cx="2154000" cy="493200"/>
          </a:xfrm>
          <a:prstGeom prst="rect">
            <a:avLst/>
          </a:prstGeom>
        </p:spPr>
        <p:txBody>
          <a:bodyPr spcFirstLastPara="1" wrap="square" lIns="91425" tIns="91425" rIns="91425" bIns="0" anchor="b" anchorCtr="0">
            <a:noAutofit/>
          </a:bodyPr>
          <a:lstStyle/>
          <a:p>
            <a:pPr marL="0" lvl="0" indent="0" algn="ctr" rtl="0">
              <a:spcBef>
                <a:spcPts val="0"/>
              </a:spcBef>
              <a:spcAft>
                <a:spcPts val="1600"/>
              </a:spcAft>
              <a:buNone/>
            </a:pPr>
            <a:r>
              <a:rPr lang="en" dirty="0"/>
              <a:t>03.</a:t>
            </a:r>
            <a:endParaRPr dirty="0"/>
          </a:p>
        </p:txBody>
      </p:sp>
      <p:sp>
        <p:nvSpPr>
          <p:cNvPr id="916" name="Google Shape;916;p37"/>
          <p:cNvSpPr/>
          <p:nvPr/>
        </p:nvSpPr>
        <p:spPr>
          <a:xfrm>
            <a:off x="0" y="-1362"/>
            <a:ext cx="91440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a:hlinkClick r:id="rId3" action="ppaction://hlinksldjump"/>
          </p:cNvPr>
          <p:cNvSpPr/>
          <p:nvPr/>
        </p:nvSpPr>
        <p:spPr>
          <a:xfrm>
            <a:off x="693867" y="-1362"/>
            <a:ext cx="1408200" cy="392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a:hlinkClick r:id="" action="ppaction://noaction"/>
          </p:cNvPr>
          <p:cNvSpPr/>
          <p:nvPr/>
        </p:nvSpPr>
        <p:spPr>
          <a:xfrm>
            <a:off x="3510581"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a:hlinkClick r:id="" action="ppaction://noaction"/>
          </p:cNvPr>
          <p:cNvSpPr/>
          <p:nvPr/>
        </p:nvSpPr>
        <p:spPr>
          <a:xfrm>
            <a:off x="4918938"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a:hlinkClick r:id="" action="ppaction://noaction"/>
          </p:cNvPr>
          <p:cNvSpPr/>
          <p:nvPr/>
        </p:nvSpPr>
        <p:spPr>
          <a:xfrm>
            <a:off x="6327295"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a:hlinkClick r:id="rId4" action="ppaction://hlinksldjump"/>
          </p:cNvPr>
          <p:cNvSpPr/>
          <p:nvPr/>
        </p:nvSpPr>
        <p:spPr>
          <a:xfrm>
            <a:off x="4109675" y="1705225"/>
            <a:ext cx="969300" cy="591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a:hlinkClick r:id="rId4" action="ppaction://hlinksldjump"/>
          </p:cNvPr>
          <p:cNvSpPr/>
          <p:nvPr/>
        </p:nvSpPr>
        <p:spPr>
          <a:xfrm>
            <a:off x="6869550" y="1705225"/>
            <a:ext cx="969300" cy="591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a:hlinkClick r:id="" action="ppaction://noaction"/>
          </p:cNvPr>
          <p:cNvSpPr/>
          <p:nvPr/>
        </p:nvSpPr>
        <p:spPr>
          <a:xfrm>
            <a:off x="773564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TextBox 46">
            <a:extLst>
              <a:ext uri="{FF2B5EF4-FFF2-40B4-BE49-F238E27FC236}">
                <a16:creationId xmlns:a16="http://schemas.microsoft.com/office/drawing/2014/main" id="{7A9CB802-FC44-470C-A1D4-6D7A9A7D212A}"/>
              </a:ext>
            </a:extLst>
          </p:cNvPr>
          <p:cNvSpPr txBox="1"/>
          <p:nvPr/>
        </p:nvSpPr>
        <p:spPr>
          <a:xfrm>
            <a:off x="505307" y="3298674"/>
            <a:ext cx="2219377" cy="523220"/>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Insertion at the beginning of the doubly linked list</a:t>
            </a:r>
            <a:endParaRPr lang="en-IN" b="1" dirty="0">
              <a:latin typeface="Times New Roman" panose="02020603050405020304" pitchFamily="18" charset="0"/>
              <a:cs typeface="Times New Roman" panose="02020603050405020304" pitchFamily="18" charset="0"/>
            </a:endParaRPr>
          </a:p>
        </p:txBody>
      </p:sp>
      <p:sp>
        <p:nvSpPr>
          <p:cNvPr id="50" name="TextBox 49">
            <a:extLst>
              <a:ext uri="{FF2B5EF4-FFF2-40B4-BE49-F238E27FC236}">
                <a16:creationId xmlns:a16="http://schemas.microsoft.com/office/drawing/2014/main" id="{032B25E0-15B3-4037-A3B5-B9A6F2D9E36C}"/>
              </a:ext>
            </a:extLst>
          </p:cNvPr>
          <p:cNvSpPr txBox="1"/>
          <p:nvPr/>
        </p:nvSpPr>
        <p:spPr>
          <a:xfrm>
            <a:off x="3532880" y="3316115"/>
            <a:ext cx="1906799" cy="523220"/>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Insertion at the end of the doubly linked list</a:t>
            </a:r>
            <a:endParaRPr lang="en-IN" b="1" dirty="0">
              <a:latin typeface="Times New Roman" panose="02020603050405020304" pitchFamily="18" charset="0"/>
              <a:cs typeface="Times New Roman" panose="02020603050405020304" pitchFamily="18" charset="0"/>
            </a:endParaRPr>
          </a:p>
        </p:txBody>
      </p:sp>
      <p:sp>
        <p:nvSpPr>
          <p:cNvPr id="54" name="TextBox 53">
            <a:extLst>
              <a:ext uri="{FF2B5EF4-FFF2-40B4-BE49-F238E27FC236}">
                <a16:creationId xmlns:a16="http://schemas.microsoft.com/office/drawing/2014/main" id="{A837B331-2F69-4659-88B4-0693072495FD}"/>
              </a:ext>
            </a:extLst>
          </p:cNvPr>
          <p:cNvSpPr txBox="1"/>
          <p:nvPr/>
        </p:nvSpPr>
        <p:spPr>
          <a:xfrm>
            <a:off x="6247875" y="3316115"/>
            <a:ext cx="2537997" cy="523220"/>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Insertion at a given position in a doubly linked list</a:t>
            </a:r>
            <a:endParaRPr lang="en-IN"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03118EE0-E3A7-4E78-B92B-27F952EDDD9F}"/>
              </a:ext>
            </a:extLst>
          </p:cNvPr>
          <p:cNvSpPr txBox="1"/>
          <p:nvPr/>
        </p:nvSpPr>
        <p:spPr>
          <a:xfrm>
            <a:off x="5673282" y="734195"/>
            <a:ext cx="2815821" cy="400110"/>
          </a:xfrm>
          <a:prstGeom prst="rect">
            <a:avLst/>
          </a:prstGeom>
          <a:noFill/>
        </p:spPr>
        <p:txBody>
          <a:bodyPr wrap="square" rtlCol="0">
            <a:spAutoFit/>
          </a:bodyPr>
          <a:lstStyle/>
          <a:p>
            <a:pPr algn="r"/>
            <a:r>
              <a:rPr lang="en-US" sz="2000" b="1" dirty="0">
                <a:solidFill>
                  <a:schemeClr val="tx1"/>
                </a:solidFill>
                <a:latin typeface="Times New Roman" panose="02020603050405020304" pitchFamily="18" charset="0"/>
                <a:cs typeface="Times New Roman" panose="02020603050405020304" pitchFamily="18" charset="0"/>
              </a:rPr>
              <a:t>INSERTION</a:t>
            </a:r>
            <a:endParaRPr lang="en-IN" sz="2000" b="1" dirty="0">
              <a:solidFill>
                <a:schemeClr val="tx1"/>
              </a:solidFill>
              <a:latin typeface="Times New Roman" panose="02020603050405020304" pitchFamily="18" charset="0"/>
              <a:cs typeface="Times New Roman" panose="02020603050405020304" pitchFamily="18" charset="0"/>
            </a:endParaRPr>
          </a:p>
        </p:txBody>
      </p:sp>
      <p:pic>
        <p:nvPicPr>
          <p:cNvPr id="32" name="Picture 31">
            <a:extLst>
              <a:ext uri="{FF2B5EF4-FFF2-40B4-BE49-F238E27FC236}">
                <a16:creationId xmlns:a16="http://schemas.microsoft.com/office/drawing/2014/main" id="{7C86B43D-07AE-463B-8DE6-DD741CC5F3A1}"/>
              </a:ext>
            </a:extLst>
          </p:cNvPr>
          <p:cNvPicPr/>
          <p:nvPr/>
        </p:nvPicPr>
        <p:blipFill>
          <a:blip r:embed="rId5"/>
          <a:stretch>
            <a:fillRect/>
          </a:stretch>
        </p:blipFill>
        <p:spPr>
          <a:xfrm>
            <a:off x="558289" y="1421395"/>
            <a:ext cx="2581231" cy="1546307"/>
          </a:xfrm>
          <a:prstGeom prst="rect">
            <a:avLst/>
          </a:prstGeom>
          <a:ln w="12700">
            <a:solidFill>
              <a:schemeClr val="bg1"/>
            </a:solidFill>
          </a:ln>
        </p:spPr>
      </p:pic>
      <p:pic>
        <p:nvPicPr>
          <p:cNvPr id="33" name="Picture 32">
            <a:extLst>
              <a:ext uri="{FF2B5EF4-FFF2-40B4-BE49-F238E27FC236}">
                <a16:creationId xmlns:a16="http://schemas.microsoft.com/office/drawing/2014/main" id="{3BD915C3-66EC-487C-900C-0E50EFFB5BBE}"/>
              </a:ext>
            </a:extLst>
          </p:cNvPr>
          <p:cNvPicPr/>
          <p:nvPr/>
        </p:nvPicPr>
        <p:blipFill>
          <a:blip r:embed="rId6">
            <a:extLst>
              <a:ext uri="{BEBA8EAE-BF5A-486C-A8C5-ECC9F3942E4B}">
                <a14:imgProps xmlns:a14="http://schemas.microsoft.com/office/drawing/2010/main">
                  <a14:imgLayer r:embed="rId7">
                    <a14:imgEffect>
                      <a14:sharpenSoften amount="25000"/>
                    </a14:imgEffect>
                  </a14:imgLayer>
                </a14:imgProps>
              </a:ext>
            </a:extLst>
          </a:blip>
          <a:stretch>
            <a:fillRect/>
          </a:stretch>
        </p:blipFill>
        <p:spPr>
          <a:xfrm>
            <a:off x="3300827" y="1421394"/>
            <a:ext cx="2598031" cy="1546307"/>
          </a:xfrm>
          <a:prstGeom prst="rect">
            <a:avLst/>
          </a:prstGeom>
          <a:ln w="12700">
            <a:solidFill>
              <a:schemeClr val="bg1"/>
            </a:solidFill>
          </a:ln>
        </p:spPr>
      </p:pic>
      <p:pic>
        <p:nvPicPr>
          <p:cNvPr id="34" name="Picture 33">
            <a:extLst>
              <a:ext uri="{FF2B5EF4-FFF2-40B4-BE49-F238E27FC236}">
                <a16:creationId xmlns:a16="http://schemas.microsoft.com/office/drawing/2014/main" id="{069642CC-5720-47D8-AD7B-E21A2BE23B4F}"/>
              </a:ext>
            </a:extLst>
          </p:cNvPr>
          <p:cNvPicPr/>
          <p:nvPr/>
        </p:nvPicPr>
        <p:blipFill>
          <a:blip r:embed="rId8"/>
          <a:stretch>
            <a:fillRect/>
          </a:stretch>
        </p:blipFill>
        <p:spPr>
          <a:xfrm>
            <a:off x="6041843" y="1421393"/>
            <a:ext cx="2598017" cy="1561591"/>
          </a:xfrm>
          <a:prstGeom prst="rect">
            <a:avLst/>
          </a:prstGeom>
          <a:ln w="12700">
            <a:solidFill>
              <a:schemeClr val="bg1"/>
            </a:solid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grpSp>
        <p:nvGrpSpPr>
          <p:cNvPr id="792" name="Google Shape;792;p35"/>
          <p:cNvGrpSpPr/>
          <p:nvPr/>
        </p:nvGrpSpPr>
        <p:grpSpPr>
          <a:xfrm>
            <a:off x="3851160" y="224356"/>
            <a:ext cx="4762462" cy="4722875"/>
            <a:chOff x="3150375" y="393000"/>
            <a:chExt cx="5549100" cy="3870900"/>
          </a:xfrm>
        </p:grpSpPr>
        <p:sp>
          <p:nvSpPr>
            <p:cNvPr id="793" name="Google Shape;793;p35"/>
            <p:cNvSpPr/>
            <p:nvPr/>
          </p:nvSpPr>
          <p:spPr>
            <a:xfrm>
              <a:off x="3150375" y="393000"/>
              <a:ext cx="5549100" cy="3870900"/>
            </a:xfrm>
            <a:prstGeom prst="roundRect">
              <a:avLst>
                <a:gd name="adj" fmla="val 5433"/>
              </a:avLst>
            </a:prstGeom>
            <a:solidFill>
              <a:schemeClr val="dk1"/>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 name="Google Shape;794;p35"/>
            <p:cNvGrpSpPr/>
            <p:nvPr/>
          </p:nvGrpSpPr>
          <p:grpSpPr>
            <a:xfrm>
              <a:off x="3150375" y="393000"/>
              <a:ext cx="5549100" cy="392400"/>
              <a:chOff x="-8550475" y="393000"/>
              <a:chExt cx="5549100" cy="392400"/>
            </a:xfrm>
          </p:grpSpPr>
          <p:sp>
            <p:nvSpPr>
              <p:cNvPr id="795" name="Google Shape;795;p35"/>
              <p:cNvSpPr/>
              <p:nvPr/>
            </p:nvSpPr>
            <p:spPr>
              <a:xfrm>
                <a:off x="-8550475" y="393000"/>
                <a:ext cx="554910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5"/>
              <p:cNvSpPr/>
              <p:nvPr/>
            </p:nvSpPr>
            <p:spPr>
              <a:xfrm>
                <a:off x="-8397500" y="531300"/>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5"/>
              <p:cNvSpPr/>
              <p:nvPr/>
            </p:nvSpPr>
            <p:spPr>
              <a:xfrm>
                <a:off x="-8182900" y="531300"/>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5"/>
              <p:cNvSpPr/>
              <p:nvPr/>
            </p:nvSpPr>
            <p:spPr>
              <a:xfrm>
                <a:off x="-7968300" y="531300"/>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1" name="Google Shape;841;p35"/>
          <p:cNvSpPr/>
          <p:nvPr/>
        </p:nvSpPr>
        <p:spPr>
          <a:xfrm>
            <a:off x="0" y="-1362"/>
            <a:ext cx="91440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50" y="-1362"/>
            <a:ext cx="6939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a:hlinkClick r:id="" action="ppaction://noaction"/>
          </p:cNvPr>
          <p:cNvSpPr/>
          <p:nvPr/>
        </p:nvSpPr>
        <p:spPr>
          <a:xfrm>
            <a:off x="3510581"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a:hlinkClick r:id="" action="ppaction://noaction"/>
          </p:cNvPr>
          <p:cNvSpPr/>
          <p:nvPr/>
        </p:nvSpPr>
        <p:spPr>
          <a:xfrm>
            <a:off x="4918938"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a:hlinkClick r:id="" action="ppaction://noaction"/>
          </p:cNvPr>
          <p:cNvSpPr/>
          <p:nvPr/>
        </p:nvSpPr>
        <p:spPr>
          <a:xfrm>
            <a:off x="6327295"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 name="Google Shape;848;p35"/>
          <p:cNvGrpSpPr/>
          <p:nvPr/>
        </p:nvGrpSpPr>
        <p:grpSpPr>
          <a:xfrm>
            <a:off x="238515" y="90242"/>
            <a:ext cx="216784" cy="199039"/>
            <a:chOff x="285677" y="4429254"/>
            <a:chExt cx="216784" cy="199039"/>
          </a:xfrm>
        </p:grpSpPr>
        <p:sp>
          <p:nvSpPr>
            <p:cNvPr id="849" name="Google Shape;849;p35"/>
            <p:cNvSpPr/>
            <p:nvPr/>
          </p:nvSpPr>
          <p:spPr>
            <a:xfrm>
              <a:off x="319382" y="4457450"/>
              <a:ext cx="28008" cy="38390"/>
            </a:xfrm>
            <a:custGeom>
              <a:avLst/>
              <a:gdLst/>
              <a:ahLst/>
              <a:cxnLst/>
              <a:rect l="l" t="t" r="r" b="b"/>
              <a:pathLst>
                <a:path w="1839" h="2519" extrusionOk="0">
                  <a:moveTo>
                    <a:pt x="0" y="1"/>
                  </a:moveTo>
                  <a:lnTo>
                    <a:pt x="0" y="2519"/>
                  </a:lnTo>
                  <a:lnTo>
                    <a:pt x="1838" y="923"/>
                  </a:lnTo>
                  <a:lnTo>
                    <a:pt x="1838" y="1"/>
                  </a:lnTo>
                  <a:close/>
                </a:path>
              </a:pathLst>
            </a:custGeom>
            <a:solidFill>
              <a:srgbClr val="F6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332800" y="4457450"/>
              <a:ext cx="14590" cy="26761"/>
            </a:xfrm>
            <a:custGeom>
              <a:avLst/>
              <a:gdLst/>
              <a:ahLst/>
              <a:cxnLst/>
              <a:rect l="l" t="t" r="r" b="b"/>
              <a:pathLst>
                <a:path w="958" h="1756" extrusionOk="0">
                  <a:moveTo>
                    <a:pt x="0" y="1"/>
                  </a:moveTo>
                  <a:lnTo>
                    <a:pt x="0" y="1756"/>
                  </a:lnTo>
                  <a:lnTo>
                    <a:pt x="957" y="923"/>
                  </a:lnTo>
                  <a:lnTo>
                    <a:pt x="957" y="1"/>
                  </a:lnTo>
                  <a:close/>
                </a:path>
              </a:pathLst>
            </a:custGeom>
            <a:solidFill>
              <a:srgbClr val="F9A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312406" y="4452512"/>
              <a:ext cx="163220" cy="175778"/>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386456" y="4452512"/>
              <a:ext cx="89172" cy="175778"/>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312513" y="4446675"/>
              <a:ext cx="40679" cy="12802"/>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E55A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371347" y="4540969"/>
              <a:ext cx="49345" cy="87325"/>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E55A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401457" y="4540969"/>
              <a:ext cx="19235" cy="87325"/>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285677" y="4429254"/>
              <a:ext cx="216784" cy="95768"/>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FF9A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338496" y="4446675"/>
              <a:ext cx="14697" cy="12908"/>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 name="Google Shape;858;p35">
            <a:hlinkClick r:id="rId3" action="ppaction://hlinksldjump"/>
          </p:cNvPr>
          <p:cNvSpPr/>
          <p:nvPr/>
        </p:nvSpPr>
        <p:spPr>
          <a:xfrm>
            <a:off x="-37" y="-6437"/>
            <a:ext cx="693900" cy="39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5">
            <a:hlinkClick r:id="" action="ppaction://noaction"/>
          </p:cNvPr>
          <p:cNvSpPr/>
          <p:nvPr/>
        </p:nvSpPr>
        <p:spPr>
          <a:xfrm>
            <a:off x="773564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5">
            <a:extLst>
              <a:ext uri="{FF2B5EF4-FFF2-40B4-BE49-F238E27FC236}">
                <a16:creationId xmlns:a16="http://schemas.microsoft.com/office/drawing/2014/main" id="{06EFC78F-D186-4988-B488-D059C8A2C510}"/>
              </a:ext>
            </a:extLst>
          </p:cNvPr>
          <p:cNvPicPr>
            <a:picLocks noChangeAspect="1"/>
          </p:cNvPicPr>
          <p:nvPr/>
        </p:nvPicPr>
        <p:blipFill rotWithShape="1">
          <a:blip r:embed="rId4"/>
          <a:srcRect l="6603" t="3926" r="18541"/>
          <a:stretch/>
        </p:blipFill>
        <p:spPr>
          <a:xfrm>
            <a:off x="84600" y="107663"/>
            <a:ext cx="3425824" cy="4904490"/>
          </a:xfrm>
          <a:prstGeom prst="rect">
            <a:avLst/>
          </a:prstGeom>
        </p:spPr>
      </p:pic>
      <p:pic>
        <p:nvPicPr>
          <p:cNvPr id="40" name="Picture 39">
            <a:extLst>
              <a:ext uri="{FF2B5EF4-FFF2-40B4-BE49-F238E27FC236}">
                <a16:creationId xmlns:a16="http://schemas.microsoft.com/office/drawing/2014/main" id="{2C978343-00BB-4CE6-9A1F-564B0C42C3C9}"/>
              </a:ext>
            </a:extLst>
          </p:cNvPr>
          <p:cNvPicPr>
            <a:picLocks noChangeAspect="1"/>
          </p:cNvPicPr>
          <p:nvPr/>
        </p:nvPicPr>
        <p:blipFill rotWithShape="1">
          <a:blip r:embed="rId5"/>
          <a:srcRect b="23118"/>
          <a:stretch/>
        </p:blipFill>
        <p:spPr>
          <a:xfrm>
            <a:off x="4279564" y="715685"/>
            <a:ext cx="3905654" cy="4134190"/>
          </a:xfrm>
          <a:prstGeom prst="rect">
            <a:avLst/>
          </a:prstGeom>
        </p:spPr>
      </p:pic>
      <p:grpSp>
        <p:nvGrpSpPr>
          <p:cNvPr id="800" name="Google Shape;800;p35"/>
          <p:cNvGrpSpPr/>
          <p:nvPr/>
        </p:nvGrpSpPr>
        <p:grpSpPr>
          <a:xfrm>
            <a:off x="7290220" y="120465"/>
            <a:ext cx="1261472" cy="1079419"/>
            <a:chOff x="1769475" y="2979850"/>
            <a:chExt cx="1578625" cy="1436925"/>
          </a:xfrm>
        </p:grpSpPr>
        <p:sp>
          <p:nvSpPr>
            <p:cNvPr id="801" name="Google Shape;801;p35"/>
            <p:cNvSpPr/>
            <p:nvPr/>
          </p:nvSpPr>
          <p:spPr>
            <a:xfrm>
              <a:off x="1773400" y="3003775"/>
              <a:ext cx="1574700" cy="1413000"/>
            </a:xfrm>
            <a:prstGeom prst="roundRect">
              <a:avLst>
                <a:gd name="adj" fmla="val 9794"/>
              </a:avLst>
            </a:prstGeom>
            <a:solidFill>
              <a:srgbClr val="F6C5BE"/>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 name="Google Shape;802;p35"/>
            <p:cNvGrpSpPr/>
            <p:nvPr/>
          </p:nvGrpSpPr>
          <p:grpSpPr>
            <a:xfrm>
              <a:off x="1769475" y="2979850"/>
              <a:ext cx="1578600" cy="392400"/>
              <a:chOff x="-8550475" y="393000"/>
              <a:chExt cx="1578600" cy="392400"/>
            </a:xfrm>
          </p:grpSpPr>
          <p:sp>
            <p:nvSpPr>
              <p:cNvPr id="803" name="Google Shape;803;p35"/>
              <p:cNvSpPr/>
              <p:nvPr/>
            </p:nvSpPr>
            <p:spPr>
              <a:xfrm>
                <a:off x="-8550475" y="393000"/>
                <a:ext cx="157860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5"/>
              <p:cNvSpPr/>
              <p:nvPr/>
            </p:nvSpPr>
            <p:spPr>
              <a:xfrm>
                <a:off x="-8397500" y="531300"/>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5"/>
              <p:cNvSpPr/>
              <p:nvPr/>
            </p:nvSpPr>
            <p:spPr>
              <a:xfrm>
                <a:off x="-7968300" y="531300"/>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5"/>
              <p:cNvSpPr/>
              <p:nvPr/>
            </p:nvSpPr>
            <p:spPr>
              <a:xfrm>
                <a:off x="-8182900" y="531300"/>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7" name="Google Shape;807;p35"/>
          <p:cNvSpPr txBox="1">
            <a:spLocks noGrp="1"/>
          </p:cNvSpPr>
          <p:nvPr>
            <p:ph type="ctrTitle"/>
          </p:nvPr>
        </p:nvSpPr>
        <p:spPr>
          <a:xfrm>
            <a:off x="7296436" y="555035"/>
            <a:ext cx="1257575" cy="32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2400" dirty="0">
                <a:solidFill>
                  <a:schemeClr val="bg1"/>
                </a:solidFill>
                <a:latin typeface="Times New Roman" panose="02020603050405020304" pitchFamily="18" charset="0"/>
                <a:cs typeface="Times New Roman" panose="02020603050405020304" pitchFamily="18" charset="0"/>
              </a:rPr>
              <a:t>Deletion</a:t>
            </a:r>
            <a:endParaRPr sz="24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1" name="Google Shape;871;p36"/>
          <p:cNvSpPr/>
          <p:nvPr/>
        </p:nvSpPr>
        <p:spPr>
          <a:xfrm>
            <a:off x="0" y="-1362"/>
            <a:ext cx="91440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50" y="-1362"/>
            <a:ext cx="6939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a:hlinkClick r:id="rId3" action="ppaction://hlinksldjump"/>
          </p:cNvPr>
          <p:cNvSpPr/>
          <p:nvPr/>
        </p:nvSpPr>
        <p:spPr>
          <a:xfrm>
            <a:off x="210222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a:hlinkClick r:id="" action="ppaction://noaction"/>
          </p:cNvPr>
          <p:cNvSpPr/>
          <p:nvPr/>
        </p:nvSpPr>
        <p:spPr>
          <a:xfrm>
            <a:off x="3510581"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a:hlinkClick r:id="" action="ppaction://noaction"/>
          </p:cNvPr>
          <p:cNvSpPr/>
          <p:nvPr/>
        </p:nvSpPr>
        <p:spPr>
          <a:xfrm>
            <a:off x="4918938"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a:hlinkClick r:id="" action="ppaction://noaction"/>
          </p:cNvPr>
          <p:cNvSpPr/>
          <p:nvPr/>
        </p:nvSpPr>
        <p:spPr>
          <a:xfrm>
            <a:off x="6327295"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 name="Google Shape;878;p36"/>
          <p:cNvGrpSpPr/>
          <p:nvPr/>
        </p:nvGrpSpPr>
        <p:grpSpPr>
          <a:xfrm>
            <a:off x="238515" y="90242"/>
            <a:ext cx="216784" cy="199039"/>
            <a:chOff x="285677" y="4429254"/>
            <a:chExt cx="216784" cy="199039"/>
          </a:xfrm>
        </p:grpSpPr>
        <p:sp>
          <p:nvSpPr>
            <p:cNvPr id="879" name="Google Shape;879;p36"/>
            <p:cNvSpPr/>
            <p:nvPr/>
          </p:nvSpPr>
          <p:spPr>
            <a:xfrm>
              <a:off x="319382" y="4457450"/>
              <a:ext cx="28008" cy="38390"/>
            </a:xfrm>
            <a:custGeom>
              <a:avLst/>
              <a:gdLst/>
              <a:ahLst/>
              <a:cxnLst/>
              <a:rect l="l" t="t" r="r" b="b"/>
              <a:pathLst>
                <a:path w="1839" h="2519" extrusionOk="0">
                  <a:moveTo>
                    <a:pt x="0" y="1"/>
                  </a:moveTo>
                  <a:lnTo>
                    <a:pt x="0" y="2519"/>
                  </a:lnTo>
                  <a:lnTo>
                    <a:pt x="1838" y="923"/>
                  </a:lnTo>
                  <a:lnTo>
                    <a:pt x="1838" y="1"/>
                  </a:lnTo>
                  <a:close/>
                </a:path>
              </a:pathLst>
            </a:custGeom>
            <a:solidFill>
              <a:srgbClr val="F6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332800" y="4457450"/>
              <a:ext cx="14590" cy="26761"/>
            </a:xfrm>
            <a:custGeom>
              <a:avLst/>
              <a:gdLst/>
              <a:ahLst/>
              <a:cxnLst/>
              <a:rect l="l" t="t" r="r" b="b"/>
              <a:pathLst>
                <a:path w="958" h="1756" extrusionOk="0">
                  <a:moveTo>
                    <a:pt x="0" y="1"/>
                  </a:moveTo>
                  <a:lnTo>
                    <a:pt x="0" y="1756"/>
                  </a:lnTo>
                  <a:lnTo>
                    <a:pt x="957" y="923"/>
                  </a:lnTo>
                  <a:lnTo>
                    <a:pt x="957" y="1"/>
                  </a:lnTo>
                  <a:close/>
                </a:path>
              </a:pathLst>
            </a:custGeom>
            <a:solidFill>
              <a:srgbClr val="F9A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312406" y="4452512"/>
              <a:ext cx="163220" cy="175778"/>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386456" y="4452512"/>
              <a:ext cx="89172" cy="175778"/>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312513" y="4446675"/>
              <a:ext cx="40679" cy="12802"/>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E55A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371347" y="4540969"/>
              <a:ext cx="49345" cy="87325"/>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E55A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401457" y="4540969"/>
              <a:ext cx="19235" cy="87325"/>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285677" y="4429254"/>
              <a:ext cx="216784" cy="95768"/>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FF9A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338496" y="4446675"/>
              <a:ext cx="14697" cy="12908"/>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 name="Google Shape;888;p36">
            <a:hlinkClick r:id="rId4" action="ppaction://hlinksldjump"/>
          </p:cNvPr>
          <p:cNvSpPr/>
          <p:nvPr/>
        </p:nvSpPr>
        <p:spPr>
          <a:xfrm>
            <a:off x="-37" y="-6437"/>
            <a:ext cx="693900" cy="39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a:hlinkClick r:id="" action="ppaction://noaction"/>
          </p:cNvPr>
          <p:cNvSpPr/>
          <p:nvPr/>
        </p:nvSpPr>
        <p:spPr>
          <a:xfrm>
            <a:off x="773564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txBox="1"/>
          <p:nvPr/>
        </p:nvSpPr>
        <p:spPr>
          <a:xfrm>
            <a:off x="7134990" y="90325"/>
            <a:ext cx="1778310" cy="198900"/>
          </a:xfrm>
          <a:prstGeom prst="rect">
            <a:avLst/>
          </a:prstGeom>
          <a:noFill/>
          <a:ln>
            <a:noFill/>
          </a:ln>
        </p:spPr>
        <p:txBody>
          <a:bodyPr spcFirstLastPara="1" wrap="square" lIns="91425" tIns="182875" rIns="91425" bIns="0" anchor="ctr" anchorCtr="0">
            <a:noAutofit/>
          </a:bodyPr>
          <a:lstStyle/>
          <a:p>
            <a:pPr marL="0" marR="45720" lvl="0" indent="0" algn="ctr" rtl="0">
              <a:spcBef>
                <a:spcPts val="0"/>
              </a:spcBef>
              <a:spcAft>
                <a:spcPts val="1600"/>
              </a:spcAft>
              <a:buNone/>
            </a:pPr>
            <a:r>
              <a:rPr lang="en-US" sz="3200" dirty="0">
                <a:solidFill>
                  <a:schemeClr val="dk1"/>
                </a:solidFill>
                <a:latin typeface="Times New Roman" panose="02020603050405020304" pitchFamily="18" charset="0"/>
                <a:ea typeface="Abel"/>
                <a:cs typeface="Times New Roman" panose="02020603050405020304" pitchFamily="18" charset="0"/>
                <a:sym typeface="Abel"/>
              </a:rPr>
              <a:t>Deletion</a:t>
            </a:r>
            <a:endParaRPr sz="3200" dirty="0">
              <a:solidFill>
                <a:schemeClr val="dk1"/>
              </a:solidFill>
              <a:latin typeface="Times New Roman" panose="02020603050405020304" pitchFamily="18" charset="0"/>
              <a:ea typeface="Abel"/>
              <a:cs typeface="Times New Roman" panose="02020603050405020304" pitchFamily="18" charset="0"/>
              <a:sym typeface="Abel"/>
            </a:endParaRPr>
          </a:p>
        </p:txBody>
      </p:sp>
      <p:sp>
        <p:nvSpPr>
          <p:cNvPr id="2" name="TextBox 1">
            <a:extLst>
              <a:ext uri="{FF2B5EF4-FFF2-40B4-BE49-F238E27FC236}">
                <a16:creationId xmlns:a16="http://schemas.microsoft.com/office/drawing/2014/main" id="{1A1325A3-CCE2-4453-81FD-79E38837AF66}"/>
              </a:ext>
            </a:extLst>
          </p:cNvPr>
          <p:cNvSpPr txBox="1"/>
          <p:nvPr/>
        </p:nvSpPr>
        <p:spPr>
          <a:xfrm>
            <a:off x="5229588" y="1048315"/>
            <a:ext cx="2979984" cy="461665"/>
          </a:xfrm>
          <a:prstGeom prst="rect">
            <a:avLst/>
          </a:prstGeom>
          <a:noFill/>
        </p:spPr>
        <p:txBody>
          <a:bodyPr wrap="square" rtlCol="0">
            <a:spAutoFit/>
          </a:bodyPr>
          <a:lstStyle/>
          <a:p>
            <a:r>
              <a:rPr lang="en-US" sz="2400" b="1" dirty="0">
                <a:solidFill>
                  <a:schemeClr val="tx1"/>
                </a:solidFill>
                <a:latin typeface="Times New Roman" panose="02020603050405020304" pitchFamily="18" charset="0"/>
                <a:cs typeface="Times New Roman" panose="02020603050405020304" pitchFamily="18" charset="0"/>
              </a:rPr>
              <a:t>Deletion at beginning</a:t>
            </a:r>
            <a:endParaRPr lang="en-IN" sz="2400" b="1" dirty="0">
              <a:solidFill>
                <a:schemeClr val="tx1"/>
              </a:solidFill>
              <a:latin typeface="Times New Roman" panose="02020603050405020304" pitchFamily="18" charset="0"/>
              <a:cs typeface="Times New Roman" panose="02020603050405020304" pitchFamily="18" charset="0"/>
            </a:endParaRPr>
          </a:p>
        </p:txBody>
      </p:sp>
      <p:sp>
        <p:nvSpPr>
          <p:cNvPr id="32" name="TextBox 31">
            <a:extLst>
              <a:ext uri="{FF2B5EF4-FFF2-40B4-BE49-F238E27FC236}">
                <a16:creationId xmlns:a16="http://schemas.microsoft.com/office/drawing/2014/main" id="{D303DFF3-86BD-45C9-86C2-EBF311D2A8B4}"/>
              </a:ext>
            </a:extLst>
          </p:cNvPr>
          <p:cNvSpPr txBox="1"/>
          <p:nvPr/>
        </p:nvSpPr>
        <p:spPr>
          <a:xfrm>
            <a:off x="5275203" y="2593270"/>
            <a:ext cx="2979984" cy="461665"/>
          </a:xfrm>
          <a:prstGeom prst="rect">
            <a:avLst/>
          </a:prstGeom>
          <a:noFill/>
        </p:spPr>
        <p:txBody>
          <a:bodyPr wrap="square" rtlCol="0">
            <a:spAutoFit/>
          </a:bodyPr>
          <a:lstStyle/>
          <a:p>
            <a:r>
              <a:rPr lang="en-US" sz="2400" b="1" dirty="0">
                <a:solidFill>
                  <a:schemeClr val="tx1"/>
                </a:solidFill>
                <a:latin typeface="Times New Roman" panose="02020603050405020304" pitchFamily="18" charset="0"/>
                <a:cs typeface="Times New Roman" panose="02020603050405020304" pitchFamily="18" charset="0"/>
              </a:rPr>
              <a:t>Deletion at middle</a:t>
            </a:r>
            <a:endParaRPr lang="en-IN" sz="2400" b="1" dirty="0">
              <a:solidFill>
                <a:schemeClr val="tx1"/>
              </a:solidFill>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98EB1DCD-A84A-4AD9-A690-A407FB6E6A39}"/>
              </a:ext>
            </a:extLst>
          </p:cNvPr>
          <p:cNvSpPr txBox="1"/>
          <p:nvPr/>
        </p:nvSpPr>
        <p:spPr>
          <a:xfrm>
            <a:off x="5275203" y="4138226"/>
            <a:ext cx="2979984" cy="461665"/>
          </a:xfrm>
          <a:prstGeom prst="rect">
            <a:avLst/>
          </a:prstGeom>
          <a:noFill/>
        </p:spPr>
        <p:txBody>
          <a:bodyPr wrap="square" rtlCol="0">
            <a:spAutoFit/>
          </a:bodyPr>
          <a:lstStyle/>
          <a:p>
            <a:r>
              <a:rPr lang="en-US" sz="2400" b="1" dirty="0">
                <a:solidFill>
                  <a:schemeClr val="tx1"/>
                </a:solidFill>
                <a:latin typeface="Times New Roman" panose="02020603050405020304" pitchFamily="18" charset="0"/>
                <a:cs typeface="Times New Roman" panose="02020603050405020304" pitchFamily="18" charset="0"/>
              </a:rPr>
              <a:t>Deletion at the end</a:t>
            </a:r>
            <a:endParaRPr lang="en-IN" sz="2400" b="1" dirty="0">
              <a:solidFill>
                <a:schemeClr val="tx1"/>
              </a:solidFill>
              <a:latin typeface="Times New Roman" panose="02020603050405020304" pitchFamily="18" charset="0"/>
              <a:cs typeface="Times New Roman" panose="02020603050405020304" pitchFamily="18" charset="0"/>
            </a:endParaRPr>
          </a:p>
        </p:txBody>
      </p:sp>
      <p:pic>
        <p:nvPicPr>
          <p:cNvPr id="27" name="Picture 26">
            <a:extLst>
              <a:ext uri="{FF2B5EF4-FFF2-40B4-BE49-F238E27FC236}">
                <a16:creationId xmlns:a16="http://schemas.microsoft.com/office/drawing/2014/main" id="{E42CF964-A25A-4BD0-8EFF-C7D8E7478DE9}"/>
              </a:ext>
            </a:extLst>
          </p:cNvPr>
          <p:cNvPicPr/>
          <p:nvPr/>
        </p:nvPicPr>
        <p:blipFill rotWithShape="1">
          <a:blip r:embed="rId5"/>
          <a:srcRect l="6678" t="11295" r="7889" b="15710"/>
          <a:stretch/>
        </p:blipFill>
        <p:spPr>
          <a:xfrm>
            <a:off x="151765" y="641736"/>
            <a:ext cx="5077823" cy="1274821"/>
          </a:xfrm>
          <a:prstGeom prst="rect">
            <a:avLst/>
          </a:prstGeom>
        </p:spPr>
      </p:pic>
      <p:pic>
        <p:nvPicPr>
          <p:cNvPr id="28" name="Picture 27">
            <a:extLst>
              <a:ext uri="{FF2B5EF4-FFF2-40B4-BE49-F238E27FC236}">
                <a16:creationId xmlns:a16="http://schemas.microsoft.com/office/drawing/2014/main" id="{97903AF9-2D62-4F16-9D67-E1AA10B4D5EE}"/>
              </a:ext>
            </a:extLst>
          </p:cNvPr>
          <p:cNvPicPr/>
          <p:nvPr/>
        </p:nvPicPr>
        <p:blipFill rotWithShape="1">
          <a:blip r:embed="rId6"/>
          <a:srcRect l="2433" t="11825" r="1217" b="7623"/>
          <a:stretch/>
        </p:blipFill>
        <p:spPr>
          <a:xfrm>
            <a:off x="183422" y="2216348"/>
            <a:ext cx="5046165" cy="1310385"/>
          </a:xfrm>
          <a:prstGeom prst="rect">
            <a:avLst/>
          </a:prstGeom>
        </p:spPr>
      </p:pic>
      <p:pic>
        <p:nvPicPr>
          <p:cNvPr id="29" name="Picture 28">
            <a:extLst>
              <a:ext uri="{FF2B5EF4-FFF2-40B4-BE49-F238E27FC236}">
                <a16:creationId xmlns:a16="http://schemas.microsoft.com/office/drawing/2014/main" id="{A01E0C4A-834A-4EF6-85D0-26EE9EE05C25}"/>
              </a:ext>
            </a:extLst>
          </p:cNvPr>
          <p:cNvPicPr/>
          <p:nvPr/>
        </p:nvPicPr>
        <p:blipFill rotWithShape="1">
          <a:blip r:embed="rId7"/>
          <a:srcRect l="6956" t="9351" r="7891" b="20744"/>
          <a:stretch/>
        </p:blipFill>
        <p:spPr>
          <a:xfrm>
            <a:off x="199155" y="3716762"/>
            <a:ext cx="5030431" cy="131038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90"/>
        <p:cNvGrpSpPr/>
        <p:nvPr/>
      </p:nvGrpSpPr>
      <p:grpSpPr>
        <a:xfrm>
          <a:off x="0" y="0"/>
          <a:ext cx="0" cy="0"/>
          <a:chOff x="0" y="0"/>
          <a:chExt cx="0" cy="0"/>
        </a:xfrm>
      </p:grpSpPr>
      <p:grpSp>
        <p:nvGrpSpPr>
          <p:cNvPr id="2491" name="Google Shape;2491;p59"/>
          <p:cNvGrpSpPr/>
          <p:nvPr/>
        </p:nvGrpSpPr>
        <p:grpSpPr>
          <a:xfrm>
            <a:off x="142617" y="1897452"/>
            <a:ext cx="3824461" cy="3226755"/>
            <a:chOff x="445050" y="393000"/>
            <a:chExt cx="4298100" cy="3870900"/>
          </a:xfrm>
        </p:grpSpPr>
        <p:sp>
          <p:nvSpPr>
            <p:cNvPr id="2492" name="Google Shape;2492;p59"/>
            <p:cNvSpPr/>
            <p:nvPr/>
          </p:nvSpPr>
          <p:spPr>
            <a:xfrm>
              <a:off x="445350" y="393000"/>
              <a:ext cx="4297800" cy="3870900"/>
            </a:xfrm>
            <a:prstGeom prst="roundRect">
              <a:avLst>
                <a:gd name="adj" fmla="val 9794"/>
              </a:avLst>
            </a:prstGeom>
            <a:solidFill>
              <a:srgbClr val="F3F3F3"/>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3" name="Google Shape;2493;p59"/>
            <p:cNvGrpSpPr/>
            <p:nvPr/>
          </p:nvGrpSpPr>
          <p:grpSpPr>
            <a:xfrm>
              <a:off x="445050" y="393000"/>
              <a:ext cx="4298100" cy="392400"/>
              <a:chOff x="-8550475" y="393012"/>
              <a:chExt cx="4298100" cy="392400"/>
            </a:xfrm>
          </p:grpSpPr>
          <p:sp>
            <p:nvSpPr>
              <p:cNvPr id="2494" name="Google Shape;2494;p59"/>
              <p:cNvSpPr/>
              <p:nvPr/>
            </p:nvSpPr>
            <p:spPr>
              <a:xfrm>
                <a:off x="-8550475" y="393012"/>
                <a:ext cx="429810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9"/>
              <p:cNvSpPr/>
              <p:nvPr/>
            </p:nvSpPr>
            <p:spPr>
              <a:xfrm>
                <a:off x="-8397500" y="531300"/>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9"/>
              <p:cNvSpPr/>
              <p:nvPr/>
            </p:nvSpPr>
            <p:spPr>
              <a:xfrm>
                <a:off x="-8182900" y="531300"/>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9"/>
              <p:cNvSpPr/>
              <p:nvPr/>
            </p:nvSpPr>
            <p:spPr>
              <a:xfrm>
                <a:off x="-7968300" y="531300"/>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05" name="Google Shape;2505;p59"/>
          <p:cNvSpPr/>
          <p:nvPr/>
        </p:nvSpPr>
        <p:spPr>
          <a:xfrm>
            <a:off x="0" y="-1362"/>
            <a:ext cx="91440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9"/>
          <p:cNvSpPr/>
          <p:nvPr/>
        </p:nvSpPr>
        <p:spPr>
          <a:xfrm>
            <a:off x="-50" y="-1362"/>
            <a:ext cx="693900" cy="3924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9">
            <a:hlinkClick r:id="rId3" action="ppaction://hlinksldjump"/>
          </p:cNvPr>
          <p:cNvSpPr/>
          <p:nvPr/>
        </p:nvSpPr>
        <p:spPr>
          <a:xfrm>
            <a:off x="693867"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9">
            <a:hlinkClick r:id="rId4" action="ppaction://hlinksldjump"/>
          </p:cNvPr>
          <p:cNvSpPr/>
          <p:nvPr/>
        </p:nvSpPr>
        <p:spPr>
          <a:xfrm>
            <a:off x="210222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9">
            <a:hlinkClick r:id="" action="ppaction://noaction"/>
          </p:cNvPr>
          <p:cNvSpPr/>
          <p:nvPr/>
        </p:nvSpPr>
        <p:spPr>
          <a:xfrm>
            <a:off x="3510581"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9">
            <a:hlinkClick r:id="" action="ppaction://noaction"/>
          </p:cNvPr>
          <p:cNvSpPr/>
          <p:nvPr/>
        </p:nvSpPr>
        <p:spPr>
          <a:xfrm>
            <a:off x="4918938"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9">
            <a:hlinkClick r:id="" action="ppaction://noaction"/>
          </p:cNvPr>
          <p:cNvSpPr/>
          <p:nvPr/>
        </p:nvSpPr>
        <p:spPr>
          <a:xfrm>
            <a:off x="6327295"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2" name="Google Shape;2512;p59"/>
          <p:cNvGrpSpPr/>
          <p:nvPr/>
        </p:nvGrpSpPr>
        <p:grpSpPr>
          <a:xfrm>
            <a:off x="238515" y="90242"/>
            <a:ext cx="216784" cy="199039"/>
            <a:chOff x="285677" y="4429254"/>
            <a:chExt cx="216784" cy="199039"/>
          </a:xfrm>
        </p:grpSpPr>
        <p:sp>
          <p:nvSpPr>
            <p:cNvPr id="2513" name="Google Shape;2513;p59"/>
            <p:cNvSpPr/>
            <p:nvPr/>
          </p:nvSpPr>
          <p:spPr>
            <a:xfrm>
              <a:off x="319382" y="4457450"/>
              <a:ext cx="28008" cy="38390"/>
            </a:xfrm>
            <a:custGeom>
              <a:avLst/>
              <a:gdLst/>
              <a:ahLst/>
              <a:cxnLst/>
              <a:rect l="l" t="t" r="r" b="b"/>
              <a:pathLst>
                <a:path w="1839" h="2519" extrusionOk="0">
                  <a:moveTo>
                    <a:pt x="0" y="1"/>
                  </a:moveTo>
                  <a:lnTo>
                    <a:pt x="0" y="2519"/>
                  </a:lnTo>
                  <a:lnTo>
                    <a:pt x="1838" y="923"/>
                  </a:lnTo>
                  <a:lnTo>
                    <a:pt x="1838" y="1"/>
                  </a:lnTo>
                  <a:close/>
                </a:path>
              </a:pathLst>
            </a:custGeom>
            <a:solidFill>
              <a:srgbClr val="F6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9"/>
            <p:cNvSpPr/>
            <p:nvPr/>
          </p:nvSpPr>
          <p:spPr>
            <a:xfrm>
              <a:off x="332800" y="4457450"/>
              <a:ext cx="14590" cy="26761"/>
            </a:xfrm>
            <a:custGeom>
              <a:avLst/>
              <a:gdLst/>
              <a:ahLst/>
              <a:cxnLst/>
              <a:rect l="l" t="t" r="r" b="b"/>
              <a:pathLst>
                <a:path w="958" h="1756" extrusionOk="0">
                  <a:moveTo>
                    <a:pt x="0" y="1"/>
                  </a:moveTo>
                  <a:lnTo>
                    <a:pt x="0" y="1756"/>
                  </a:lnTo>
                  <a:lnTo>
                    <a:pt x="957" y="923"/>
                  </a:lnTo>
                  <a:lnTo>
                    <a:pt x="957" y="1"/>
                  </a:lnTo>
                  <a:close/>
                </a:path>
              </a:pathLst>
            </a:custGeom>
            <a:solidFill>
              <a:srgbClr val="F9A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9"/>
            <p:cNvSpPr/>
            <p:nvPr/>
          </p:nvSpPr>
          <p:spPr>
            <a:xfrm>
              <a:off x="312406" y="4452512"/>
              <a:ext cx="163220" cy="175778"/>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9"/>
            <p:cNvSpPr/>
            <p:nvPr/>
          </p:nvSpPr>
          <p:spPr>
            <a:xfrm>
              <a:off x="386456" y="4452512"/>
              <a:ext cx="89172" cy="175778"/>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9"/>
            <p:cNvSpPr/>
            <p:nvPr/>
          </p:nvSpPr>
          <p:spPr>
            <a:xfrm>
              <a:off x="312513" y="4446675"/>
              <a:ext cx="40679" cy="12802"/>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E55A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9"/>
            <p:cNvSpPr/>
            <p:nvPr/>
          </p:nvSpPr>
          <p:spPr>
            <a:xfrm>
              <a:off x="371347" y="4540969"/>
              <a:ext cx="49345" cy="87325"/>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E55A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9"/>
            <p:cNvSpPr/>
            <p:nvPr/>
          </p:nvSpPr>
          <p:spPr>
            <a:xfrm>
              <a:off x="401457" y="4540969"/>
              <a:ext cx="19235" cy="87325"/>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9"/>
            <p:cNvSpPr/>
            <p:nvPr/>
          </p:nvSpPr>
          <p:spPr>
            <a:xfrm>
              <a:off x="285677" y="4429254"/>
              <a:ext cx="216784" cy="95768"/>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FF9A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9"/>
            <p:cNvSpPr/>
            <p:nvPr/>
          </p:nvSpPr>
          <p:spPr>
            <a:xfrm>
              <a:off x="338496" y="4446675"/>
              <a:ext cx="14697" cy="12908"/>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2" name="Google Shape;2522;p59">
            <a:hlinkClick r:id="rId5" action="ppaction://hlinksldjump"/>
          </p:cNvPr>
          <p:cNvSpPr/>
          <p:nvPr/>
        </p:nvSpPr>
        <p:spPr>
          <a:xfrm>
            <a:off x="-37" y="-6437"/>
            <a:ext cx="693900" cy="39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9">
            <a:hlinkClick r:id="" action="ppaction://noaction"/>
          </p:cNvPr>
          <p:cNvSpPr/>
          <p:nvPr/>
        </p:nvSpPr>
        <p:spPr>
          <a:xfrm>
            <a:off x="773564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BA9351D0-E3D8-42CF-8D31-897CD5B93345}"/>
              </a:ext>
            </a:extLst>
          </p:cNvPr>
          <p:cNvPicPr>
            <a:picLocks noChangeAspect="1"/>
          </p:cNvPicPr>
          <p:nvPr/>
        </p:nvPicPr>
        <p:blipFill rotWithShape="1">
          <a:blip r:embed="rId6"/>
          <a:srcRect l="5679" t="3247" r="7721"/>
          <a:stretch/>
        </p:blipFill>
        <p:spPr>
          <a:xfrm>
            <a:off x="4632071" y="434558"/>
            <a:ext cx="4300654" cy="4537909"/>
          </a:xfrm>
          <a:prstGeom prst="rect">
            <a:avLst/>
          </a:prstGeom>
        </p:spPr>
      </p:pic>
      <p:pic>
        <p:nvPicPr>
          <p:cNvPr id="39" name="Picture 38">
            <a:extLst>
              <a:ext uri="{FF2B5EF4-FFF2-40B4-BE49-F238E27FC236}">
                <a16:creationId xmlns:a16="http://schemas.microsoft.com/office/drawing/2014/main" id="{0AB67758-2FFD-4892-A2D6-B9BB5BD09176}"/>
              </a:ext>
            </a:extLst>
          </p:cNvPr>
          <p:cNvPicPr>
            <a:picLocks noChangeAspect="1"/>
          </p:cNvPicPr>
          <p:nvPr/>
        </p:nvPicPr>
        <p:blipFill>
          <a:blip r:embed="rId7"/>
          <a:stretch>
            <a:fillRect/>
          </a:stretch>
        </p:blipFill>
        <p:spPr>
          <a:xfrm>
            <a:off x="211276" y="2266306"/>
            <a:ext cx="3632667" cy="2706161"/>
          </a:xfrm>
          <a:prstGeom prst="rect">
            <a:avLst/>
          </a:prstGeom>
        </p:spPr>
      </p:pic>
      <p:grpSp>
        <p:nvGrpSpPr>
          <p:cNvPr id="40" name="Google Shape;421;p29">
            <a:extLst>
              <a:ext uri="{FF2B5EF4-FFF2-40B4-BE49-F238E27FC236}">
                <a16:creationId xmlns:a16="http://schemas.microsoft.com/office/drawing/2014/main" id="{DE0807CE-CA11-4B87-9B3D-6B4CA7CFB97F}"/>
              </a:ext>
            </a:extLst>
          </p:cNvPr>
          <p:cNvGrpSpPr/>
          <p:nvPr/>
        </p:nvGrpSpPr>
        <p:grpSpPr>
          <a:xfrm>
            <a:off x="886192" y="463921"/>
            <a:ext cx="2003846" cy="1179544"/>
            <a:chOff x="4200175" y="1139900"/>
            <a:chExt cx="4498200" cy="2330700"/>
          </a:xfrm>
        </p:grpSpPr>
        <p:sp>
          <p:nvSpPr>
            <p:cNvPr id="41" name="Google Shape;422;p29">
              <a:extLst>
                <a:ext uri="{FF2B5EF4-FFF2-40B4-BE49-F238E27FC236}">
                  <a16:creationId xmlns:a16="http://schemas.microsoft.com/office/drawing/2014/main" id="{48ED399E-CD90-4EA3-885A-32D47497DD10}"/>
                </a:ext>
              </a:extLst>
            </p:cNvPr>
            <p:cNvSpPr/>
            <p:nvPr/>
          </p:nvSpPr>
          <p:spPr>
            <a:xfrm>
              <a:off x="4200175" y="1139900"/>
              <a:ext cx="4498200" cy="2330700"/>
            </a:xfrm>
            <a:prstGeom prst="roundRect">
              <a:avLst>
                <a:gd name="adj" fmla="val 8429"/>
              </a:avLst>
            </a:prstGeom>
            <a:solidFill>
              <a:schemeClr val="accent3"/>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sz="2800" b="1" dirty="0">
                  <a:latin typeface="Times New Roman" panose="02020603050405020304" pitchFamily="18" charset="0"/>
                  <a:cs typeface="Times New Roman" panose="02020603050405020304" pitchFamily="18" charset="0"/>
                </a:rPr>
                <a:t>Searching</a:t>
              </a:r>
              <a:endParaRPr sz="2800" b="1" dirty="0">
                <a:latin typeface="Times New Roman" panose="02020603050405020304" pitchFamily="18" charset="0"/>
                <a:cs typeface="Times New Roman" panose="02020603050405020304" pitchFamily="18" charset="0"/>
              </a:endParaRPr>
            </a:p>
          </p:txBody>
        </p:sp>
        <p:grpSp>
          <p:nvGrpSpPr>
            <p:cNvPr id="42" name="Google Shape;423;p29">
              <a:extLst>
                <a:ext uri="{FF2B5EF4-FFF2-40B4-BE49-F238E27FC236}">
                  <a16:creationId xmlns:a16="http://schemas.microsoft.com/office/drawing/2014/main" id="{B88426D3-DE70-4426-8B33-74C793157FA7}"/>
                </a:ext>
              </a:extLst>
            </p:cNvPr>
            <p:cNvGrpSpPr/>
            <p:nvPr/>
          </p:nvGrpSpPr>
          <p:grpSpPr>
            <a:xfrm>
              <a:off x="4200175" y="1139900"/>
              <a:ext cx="4498200" cy="392400"/>
              <a:chOff x="-8550475" y="393000"/>
              <a:chExt cx="4498200" cy="392400"/>
            </a:xfrm>
          </p:grpSpPr>
          <p:sp>
            <p:nvSpPr>
              <p:cNvPr id="43" name="Google Shape;424;p29">
                <a:extLst>
                  <a:ext uri="{FF2B5EF4-FFF2-40B4-BE49-F238E27FC236}">
                    <a16:creationId xmlns:a16="http://schemas.microsoft.com/office/drawing/2014/main" id="{4D7198CB-52CB-4C3E-A778-B64018C7EB8C}"/>
                  </a:ext>
                </a:extLst>
              </p:cNvPr>
              <p:cNvSpPr/>
              <p:nvPr/>
            </p:nvSpPr>
            <p:spPr>
              <a:xfrm>
                <a:off x="-8550475" y="393000"/>
                <a:ext cx="449820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25;p29">
                <a:extLst>
                  <a:ext uri="{FF2B5EF4-FFF2-40B4-BE49-F238E27FC236}">
                    <a16:creationId xmlns:a16="http://schemas.microsoft.com/office/drawing/2014/main" id="{60458D85-DB8B-47AA-94F3-D83B841E3534}"/>
                  </a:ext>
                </a:extLst>
              </p:cNvPr>
              <p:cNvSpPr/>
              <p:nvPr/>
            </p:nvSpPr>
            <p:spPr>
              <a:xfrm>
                <a:off x="-8397500" y="531300"/>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26;p29">
                <a:extLst>
                  <a:ext uri="{FF2B5EF4-FFF2-40B4-BE49-F238E27FC236}">
                    <a16:creationId xmlns:a16="http://schemas.microsoft.com/office/drawing/2014/main" id="{6239CC49-EDD5-49CD-82F0-033B66A75415}"/>
                  </a:ext>
                </a:extLst>
              </p:cNvPr>
              <p:cNvSpPr/>
              <p:nvPr/>
            </p:nvSpPr>
            <p:spPr>
              <a:xfrm>
                <a:off x="-8182900" y="531300"/>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27;p29">
                <a:extLst>
                  <a:ext uri="{FF2B5EF4-FFF2-40B4-BE49-F238E27FC236}">
                    <a16:creationId xmlns:a16="http://schemas.microsoft.com/office/drawing/2014/main" id="{42378B93-C86E-423B-B74C-C38335500504}"/>
                  </a:ext>
                </a:extLst>
              </p:cNvPr>
              <p:cNvSpPr/>
              <p:nvPr/>
            </p:nvSpPr>
            <p:spPr>
              <a:xfrm>
                <a:off x="-7968300" y="531300"/>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F8E63-EC5C-4C13-A97F-B1FA58F6D597}"/>
              </a:ext>
            </a:extLst>
          </p:cNvPr>
          <p:cNvSpPr>
            <a:spLocks noGrp="1"/>
          </p:cNvSpPr>
          <p:nvPr>
            <p:ph type="ctrTitle"/>
          </p:nvPr>
        </p:nvSpPr>
        <p:spPr>
          <a:xfrm>
            <a:off x="580677" y="808778"/>
            <a:ext cx="7850223" cy="3029031"/>
          </a:xfrm>
        </p:spPr>
        <p:txBody>
          <a:bodyPr/>
          <a:lstStyle/>
          <a:p>
            <a:pPr algn="ctr"/>
            <a:r>
              <a:rPr lang="en-US" sz="3200" dirty="0"/>
              <a:t>Let’s Dive into our Phone Book!!!</a:t>
            </a:r>
            <a:endParaRPr lang="en-IN" sz="3200" dirty="0"/>
          </a:p>
        </p:txBody>
      </p:sp>
    </p:spTree>
    <p:extLst>
      <p:ext uri="{BB962C8B-B14F-4D97-AF65-F5344CB8AC3E}">
        <p14:creationId xmlns:p14="http://schemas.microsoft.com/office/powerpoint/2010/main" val="3742454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7"/>
          <p:cNvSpPr/>
          <p:nvPr/>
        </p:nvSpPr>
        <p:spPr>
          <a:xfrm>
            <a:off x="0" y="-1362"/>
            <a:ext cx="91440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a:hlinkClick r:id="rId3"/>
          </p:cNvPr>
          <p:cNvSpPr/>
          <p:nvPr/>
        </p:nvSpPr>
        <p:spPr>
          <a:xfrm>
            <a:off x="693867" y="-1362"/>
            <a:ext cx="1408200" cy="392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7">
            <a:hlinkClick r:id="rId4"/>
          </p:cNvPr>
          <p:cNvSpPr/>
          <p:nvPr/>
        </p:nvSpPr>
        <p:spPr>
          <a:xfrm>
            <a:off x="210222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a:hlinkClick r:id="" action="ppaction://noaction"/>
          </p:cNvPr>
          <p:cNvSpPr/>
          <p:nvPr/>
        </p:nvSpPr>
        <p:spPr>
          <a:xfrm>
            <a:off x="3510581"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7">
            <a:hlinkClick r:id="" action="ppaction://noaction"/>
          </p:cNvPr>
          <p:cNvSpPr/>
          <p:nvPr/>
        </p:nvSpPr>
        <p:spPr>
          <a:xfrm>
            <a:off x="4918938"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a:hlinkClick r:id="" action="ppaction://noaction"/>
          </p:cNvPr>
          <p:cNvSpPr/>
          <p:nvPr/>
        </p:nvSpPr>
        <p:spPr>
          <a:xfrm>
            <a:off x="6327295"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a:hlinkClick r:id="rId5"/>
          </p:cNvPr>
          <p:cNvSpPr/>
          <p:nvPr/>
        </p:nvSpPr>
        <p:spPr>
          <a:xfrm>
            <a:off x="773564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7"/>
          <p:cNvSpPr txBox="1">
            <a:spLocks noGrp="1"/>
          </p:cNvSpPr>
          <p:nvPr>
            <p:ph type="body" idx="1"/>
          </p:nvPr>
        </p:nvSpPr>
        <p:spPr>
          <a:xfrm>
            <a:off x="732525" y="1371800"/>
            <a:ext cx="7674600" cy="325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tx1"/>
                </a:solidFill>
              </a:rPr>
              <a:t>Doubly Linked List is a variation of Linked list in which navigation is possible in both ways i.e. forward and backward easily as compared to Single Linked List. Following are the important terms to understand the concept of doubly linked list.</a:t>
            </a:r>
          </a:p>
          <a:p>
            <a:pPr marL="0" lvl="0" indent="0" algn="l" rtl="0">
              <a:spcBef>
                <a:spcPts val="0"/>
              </a:spcBef>
              <a:spcAft>
                <a:spcPts val="0"/>
              </a:spcAft>
              <a:buClr>
                <a:schemeClr val="dk1"/>
              </a:buClr>
              <a:buSzPts val="1100"/>
              <a:buFont typeface="Arial"/>
              <a:buNone/>
            </a:pPr>
            <a:endParaRPr lang="en-US" dirty="0">
              <a:solidFill>
                <a:schemeClr val="tx1"/>
              </a:solidFill>
            </a:endParaRPr>
          </a:p>
          <a:p>
            <a:pPr marL="0" lvl="0" indent="0" algn="l" rtl="0">
              <a:spcBef>
                <a:spcPts val="0"/>
              </a:spcBef>
              <a:spcAft>
                <a:spcPts val="0"/>
              </a:spcAft>
              <a:buClr>
                <a:schemeClr val="dk1"/>
              </a:buClr>
              <a:buSzPts val="1100"/>
              <a:buFont typeface="Arial"/>
              <a:buNone/>
            </a:pPr>
            <a:r>
              <a:rPr lang="en-US" dirty="0">
                <a:solidFill>
                  <a:schemeClr val="tx1"/>
                </a:solidFill>
              </a:rPr>
              <a:t>Link − Each link of a linked list can store a data called an element.</a:t>
            </a:r>
          </a:p>
          <a:p>
            <a:pPr marL="0" lvl="0" indent="0" algn="l" rtl="0">
              <a:spcBef>
                <a:spcPts val="0"/>
              </a:spcBef>
              <a:spcAft>
                <a:spcPts val="0"/>
              </a:spcAft>
              <a:buClr>
                <a:schemeClr val="dk1"/>
              </a:buClr>
              <a:buSzPts val="1100"/>
              <a:buFont typeface="Arial"/>
              <a:buNone/>
            </a:pPr>
            <a:endParaRPr lang="en-US" dirty="0">
              <a:solidFill>
                <a:schemeClr val="tx1"/>
              </a:solidFill>
            </a:endParaRPr>
          </a:p>
          <a:p>
            <a:pPr marL="0" lvl="0" indent="0" algn="l" rtl="0">
              <a:spcBef>
                <a:spcPts val="0"/>
              </a:spcBef>
              <a:spcAft>
                <a:spcPts val="0"/>
              </a:spcAft>
              <a:buClr>
                <a:schemeClr val="dk1"/>
              </a:buClr>
              <a:buSzPts val="1100"/>
              <a:buFont typeface="Arial"/>
              <a:buNone/>
            </a:pPr>
            <a:r>
              <a:rPr lang="en-US" dirty="0">
                <a:solidFill>
                  <a:schemeClr val="tx1"/>
                </a:solidFill>
              </a:rPr>
              <a:t>Next − Each link of a linked list contains a link to the next link called Next.</a:t>
            </a:r>
          </a:p>
          <a:p>
            <a:pPr marL="0" lvl="0" indent="0" algn="l" rtl="0">
              <a:spcBef>
                <a:spcPts val="0"/>
              </a:spcBef>
              <a:spcAft>
                <a:spcPts val="0"/>
              </a:spcAft>
              <a:buClr>
                <a:schemeClr val="dk1"/>
              </a:buClr>
              <a:buSzPts val="1100"/>
              <a:buFont typeface="Arial"/>
              <a:buNone/>
            </a:pPr>
            <a:endParaRPr lang="en-US" dirty="0">
              <a:solidFill>
                <a:schemeClr val="tx1"/>
              </a:solidFill>
            </a:endParaRPr>
          </a:p>
          <a:p>
            <a:pPr marL="0" lvl="0" indent="0" algn="l" rtl="0">
              <a:spcBef>
                <a:spcPts val="0"/>
              </a:spcBef>
              <a:spcAft>
                <a:spcPts val="0"/>
              </a:spcAft>
              <a:buClr>
                <a:schemeClr val="dk1"/>
              </a:buClr>
              <a:buSzPts val="1100"/>
              <a:buFont typeface="Arial"/>
              <a:buNone/>
            </a:pPr>
            <a:r>
              <a:rPr lang="en-US" dirty="0" err="1">
                <a:solidFill>
                  <a:schemeClr val="tx1"/>
                </a:solidFill>
              </a:rPr>
              <a:t>Prev</a:t>
            </a:r>
            <a:r>
              <a:rPr lang="en-US" dirty="0">
                <a:solidFill>
                  <a:schemeClr val="tx1"/>
                </a:solidFill>
              </a:rPr>
              <a:t> − Each link of a linked list contains a link to the previous link called Prev.</a:t>
            </a:r>
          </a:p>
          <a:p>
            <a:pPr marL="0" lvl="0" indent="0" algn="l" rtl="0">
              <a:spcBef>
                <a:spcPts val="0"/>
              </a:spcBef>
              <a:spcAft>
                <a:spcPts val="0"/>
              </a:spcAft>
              <a:buClr>
                <a:schemeClr val="dk1"/>
              </a:buClr>
              <a:buSzPts val="1100"/>
              <a:buFont typeface="Arial"/>
              <a:buNone/>
            </a:pPr>
            <a:endParaRPr lang="en-US" dirty="0">
              <a:solidFill>
                <a:schemeClr val="tx1"/>
              </a:solidFill>
            </a:endParaRPr>
          </a:p>
          <a:p>
            <a:pPr marL="0" lvl="0" indent="0" algn="l" rtl="0">
              <a:spcBef>
                <a:spcPts val="0"/>
              </a:spcBef>
              <a:spcAft>
                <a:spcPts val="0"/>
              </a:spcAft>
              <a:buClr>
                <a:schemeClr val="dk1"/>
              </a:buClr>
              <a:buSzPts val="1100"/>
              <a:buFont typeface="Arial"/>
              <a:buNone/>
            </a:pPr>
            <a:r>
              <a:rPr lang="en-US" dirty="0">
                <a:solidFill>
                  <a:schemeClr val="tx1"/>
                </a:solidFill>
              </a:rPr>
              <a:t>LinkedList − A Linked List contains the connection link to the first link called First and to the last link called Last.</a:t>
            </a:r>
            <a:endParaRPr dirty="0">
              <a:solidFill>
                <a:schemeClr val="tx1"/>
              </a:solidFill>
            </a:endParaRPr>
          </a:p>
        </p:txBody>
      </p:sp>
      <p:sp>
        <p:nvSpPr>
          <p:cNvPr id="246" name="Google Shape;246;p27"/>
          <p:cNvSpPr txBox="1">
            <a:spLocks noGrp="1"/>
          </p:cNvSpPr>
          <p:nvPr>
            <p:ph type="ctrTitle"/>
          </p:nvPr>
        </p:nvSpPr>
        <p:spPr>
          <a:xfrm>
            <a:off x="4379400" y="817880"/>
            <a:ext cx="4051500" cy="321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tx1"/>
                </a:solidFill>
                <a:latin typeface="Times New Roman" panose="02020603050405020304" pitchFamily="18" charset="0"/>
                <a:cs typeface="Times New Roman" panose="02020603050405020304" pitchFamily="18" charset="0"/>
              </a:rPr>
              <a:t>INTRODUCTION</a:t>
            </a:r>
            <a:endParaRPr dirty="0">
              <a:solidFill>
                <a:schemeClr val="tx1"/>
              </a:solidFill>
              <a:latin typeface="Times New Roman" panose="02020603050405020304" pitchFamily="18" charset="0"/>
              <a:cs typeface="Times New Roman" panose="02020603050405020304" pitchFamily="18" charset="0"/>
            </a:endParaRPr>
          </a:p>
        </p:txBody>
      </p:sp>
      <p:pic>
        <p:nvPicPr>
          <p:cNvPr id="1028" name="Picture 4" descr="Double Linked List">
            <a:extLst>
              <a:ext uri="{FF2B5EF4-FFF2-40B4-BE49-F238E27FC236}">
                <a16:creationId xmlns:a16="http://schemas.microsoft.com/office/drawing/2014/main" id="{78565D1D-DFFD-4519-BFB0-5867E7F2BC6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24696" y="3752445"/>
            <a:ext cx="5066204" cy="126829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sp>
        <p:nvSpPr>
          <p:cNvPr id="955" name="Google Shape;955;p38"/>
          <p:cNvSpPr/>
          <p:nvPr/>
        </p:nvSpPr>
        <p:spPr>
          <a:xfrm>
            <a:off x="1568496" y="722233"/>
            <a:ext cx="5768566" cy="4121150"/>
          </a:xfrm>
          <a:prstGeom prst="roundRect">
            <a:avLst>
              <a:gd name="adj" fmla="val 9794"/>
            </a:avLst>
          </a:prstGeom>
          <a:solidFill>
            <a:srgbClr val="F6C5BE"/>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 name="Google Shape;963;p38"/>
          <p:cNvGrpSpPr/>
          <p:nvPr/>
        </p:nvGrpSpPr>
        <p:grpSpPr>
          <a:xfrm>
            <a:off x="1568497" y="705908"/>
            <a:ext cx="5768565" cy="392400"/>
            <a:chOff x="-8550475" y="393012"/>
            <a:chExt cx="4672800" cy="392400"/>
          </a:xfrm>
        </p:grpSpPr>
        <p:sp>
          <p:nvSpPr>
            <p:cNvPr id="964" name="Google Shape;964;p38"/>
            <p:cNvSpPr/>
            <p:nvPr/>
          </p:nvSpPr>
          <p:spPr>
            <a:xfrm>
              <a:off x="-8550475" y="393012"/>
              <a:ext cx="467280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8397500" y="531300"/>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8182900" y="531300"/>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7968300" y="531300"/>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 name="Google Shape;968;p38"/>
          <p:cNvSpPr txBox="1"/>
          <p:nvPr/>
        </p:nvSpPr>
        <p:spPr>
          <a:xfrm>
            <a:off x="1757344" y="1071353"/>
            <a:ext cx="5444390" cy="3606747"/>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US" sz="1500" dirty="0">
                <a:solidFill>
                  <a:srgbClr val="434343"/>
                </a:solidFill>
                <a:latin typeface="Abel"/>
                <a:ea typeface="Abel"/>
                <a:cs typeface="Abel"/>
                <a:sym typeface="Abel"/>
              </a:rPr>
              <a:t>Phone book management system is based on the concept to generate personal or an organization contact records and to add their records and update it.</a:t>
            </a:r>
          </a:p>
          <a:p>
            <a:pPr marL="0" lvl="0" indent="0" algn="l" rtl="0">
              <a:spcBef>
                <a:spcPts val="0"/>
              </a:spcBef>
              <a:spcAft>
                <a:spcPts val="1600"/>
              </a:spcAft>
              <a:buNone/>
            </a:pPr>
            <a:r>
              <a:rPr lang="en-US" sz="1500" dirty="0">
                <a:solidFill>
                  <a:srgbClr val="434343"/>
                </a:solidFill>
                <a:latin typeface="Abel"/>
                <a:ea typeface="Abel"/>
                <a:cs typeface="Abel"/>
                <a:sym typeface="Abel"/>
              </a:rPr>
              <a:t>Adding new records ,listing them and updating, search for contacts saved and deleting the phonebook records are the basic functions which makes up the main menu of phone book management system.</a:t>
            </a:r>
          </a:p>
          <a:p>
            <a:pPr marL="0" lvl="0" indent="0" algn="l" rtl="0">
              <a:spcBef>
                <a:spcPts val="0"/>
              </a:spcBef>
              <a:spcAft>
                <a:spcPts val="1600"/>
              </a:spcAft>
              <a:buNone/>
            </a:pPr>
            <a:r>
              <a:rPr lang="en-US" sz="1500" dirty="0">
                <a:solidFill>
                  <a:srgbClr val="434343"/>
                </a:solidFill>
                <a:latin typeface="Abel"/>
                <a:ea typeface="Abel"/>
                <a:cs typeface="Abel"/>
                <a:sym typeface="Abel"/>
              </a:rPr>
              <a:t>Personal information such as Name ,Email Id, phone number are asked while adding a record into the phone book.</a:t>
            </a:r>
          </a:p>
          <a:p>
            <a:pPr marL="0" lvl="0" indent="0" algn="l" rtl="0">
              <a:spcBef>
                <a:spcPts val="0"/>
              </a:spcBef>
              <a:spcAft>
                <a:spcPts val="1600"/>
              </a:spcAft>
              <a:buNone/>
            </a:pPr>
            <a:r>
              <a:rPr lang="en-US" sz="1500" dirty="0">
                <a:solidFill>
                  <a:srgbClr val="434343"/>
                </a:solidFill>
                <a:latin typeface="Abel"/>
                <a:ea typeface="Abel"/>
                <a:cs typeface="Abel"/>
                <a:sym typeface="Abel"/>
              </a:rPr>
              <a:t>These records can then be modified , listed, searched for and removed.</a:t>
            </a:r>
          </a:p>
        </p:txBody>
      </p:sp>
      <p:sp>
        <p:nvSpPr>
          <p:cNvPr id="970" name="Google Shape;970;p38"/>
          <p:cNvSpPr/>
          <p:nvPr/>
        </p:nvSpPr>
        <p:spPr>
          <a:xfrm>
            <a:off x="0" y="-1363"/>
            <a:ext cx="9144000" cy="495271"/>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50" y="-1362"/>
            <a:ext cx="6939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a:hlinkClick r:id="" action="ppaction://noaction"/>
          </p:cNvPr>
          <p:cNvSpPr/>
          <p:nvPr/>
        </p:nvSpPr>
        <p:spPr>
          <a:xfrm>
            <a:off x="4918938"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a:hlinkClick r:id="" action="ppaction://noaction"/>
          </p:cNvPr>
          <p:cNvSpPr/>
          <p:nvPr/>
        </p:nvSpPr>
        <p:spPr>
          <a:xfrm>
            <a:off x="6327295"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8">
            <a:hlinkClick r:id="" action="ppaction://noaction"/>
          </p:cNvPr>
          <p:cNvSpPr/>
          <p:nvPr/>
        </p:nvSpPr>
        <p:spPr>
          <a:xfrm>
            <a:off x="773564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8"/>
          <p:cNvSpPr txBox="1"/>
          <p:nvPr/>
        </p:nvSpPr>
        <p:spPr>
          <a:xfrm>
            <a:off x="4832304" y="0"/>
            <a:ext cx="4311540" cy="396113"/>
          </a:xfrm>
          <a:prstGeom prst="rect">
            <a:avLst/>
          </a:prstGeom>
          <a:noFill/>
          <a:ln>
            <a:noFill/>
          </a:ln>
        </p:spPr>
        <p:txBody>
          <a:bodyPr spcFirstLastPara="1" wrap="square" lIns="91425" tIns="182875" rIns="91425" bIns="0" anchor="ctr" anchorCtr="0">
            <a:noAutofit/>
          </a:bodyPr>
          <a:lstStyle/>
          <a:p>
            <a:pPr marL="0" marR="45720" lvl="0" indent="0" algn="ctr" rtl="0">
              <a:spcBef>
                <a:spcPts val="0"/>
              </a:spcBef>
              <a:spcAft>
                <a:spcPts val="1600"/>
              </a:spcAft>
              <a:buNone/>
            </a:pPr>
            <a:r>
              <a:rPr lang="en-IN" sz="2000" b="1" dirty="0">
                <a:solidFill>
                  <a:schemeClr val="dk1"/>
                </a:solidFill>
                <a:latin typeface="Abel"/>
                <a:ea typeface="Abel"/>
                <a:cs typeface="Abel"/>
                <a:sym typeface="Abel"/>
              </a:rPr>
              <a:t>Introduction to phonebook directory</a:t>
            </a:r>
            <a:endParaRPr sz="2000" b="1" dirty="0">
              <a:solidFill>
                <a:schemeClr val="dk1"/>
              </a:solidFill>
              <a:latin typeface="Abel"/>
              <a:ea typeface="Abel"/>
              <a:cs typeface="Abel"/>
              <a:sym typeface="Abel"/>
            </a:endParaRPr>
          </a:p>
        </p:txBody>
      </p:sp>
      <p:grpSp>
        <p:nvGrpSpPr>
          <p:cNvPr id="51" name="Google Shape;456;p29">
            <a:extLst>
              <a:ext uri="{FF2B5EF4-FFF2-40B4-BE49-F238E27FC236}">
                <a16:creationId xmlns:a16="http://schemas.microsoft.com/office/drawing/2014/main" id="{AF87CE92-0E1C-405A-90A4-20B2ABAB9E86}"/>
              </a:ext>
            </a:extLst>
          </p:cNvPr>
          <p:cNvGrpSpPr/>
          <p:nvPr/>
        </p:nvGrpSpPr>
        <p:grpSpPr>
          <a:xfrm>
            <a:off x="77037" y="-20022"/>
            <a:ext cx="411262" cy="489215"/>
            <a:chOff x="5856625" y="2134325"/>
            <a:chExt cx="917700" cy="1174663"/>
          </a:xfrm>
        </p:grpSpPr>
        <p:sp>
          <p:nvSpPr>
            <p:cNvPr id="52" name="Google Shape;457;p29">
              <a:extLst>
                <a:ext uri="{FF2B5EF4-FFF2-40B4-BE49-F238E27FC236}">
                  <a16:creationId xmlns:a16="http://schemas.microsoft.com/office/drawing/2014/main" id="{AC91EE7B-D96A-4D56-8C53-96E3A540A878}"/>
                </a:ext>
              </a:extLst>
            </p:cNvPr>
            <p:cNvSpPr/>
            <p:nvPr/>
          </p:nvSpPr>
          <p:spPr>
            <a:xfrm>
              <a:off x="5856625" y="2391288"/>
              <a:ext cx="917700" cy="917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458;p29">
              <a:extLst>
                <a:ext uri="{FF2B5EF4-FFF2-40B4-BE49-F238E27FC236}">
                  <a16:creationId xmlns:a16="http://schemas.microsoft.com/office/drawing/2014/main" id="{039A0A42-788F-444B-9737-0082CDED244F}"/>
                </a:ext>
              </a:extLst>
            </p:cNvPr>
            <p:cNvGrpSpPr/>
            <p:nvPr/>
          </p:nvGrpSpPr>
          <p:grpSpPr>
            <a:xfrm>
              <a:off x="6085022" y="2627287"/>
              <a:ext cx="460910" cy="445709"/>
              <a:chOff x="5228890" y="3235428"/>
              <a:chExt cx="344091" cy="332767"/>
            </a:xfrm>
          </p:grpSpPr>
          <p:sp>
            <p:nvSpPr>
              <p:cNvPr id="62" name="Google Shape;459;p29">
                <a:extLst>
                  <a:ext uri="{FF2B5EF4-FFF2-40B4-BE49-F238E27FC236}">
                    <a16:creationId xmlns:a16="http://schemas.microsoft.com/office/drawing/2014/main" id="{665764A3-4ED1-4A33-978D-244F99EF2B82}"/>
                  </a:ext>
                </a:extLst>
              </p:cNvPr>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60;p29">
                <a:extLst>
                  <a:ext uri="{FF2B5EF4-FFF2-40B4-BE49-F238E27FC236}">
                    <a16:creationId xmlns:a16="http://schemas.microsoft.com/office/drawing/2014/main" id="{B640E53C-60A8-4EB8-BF7E-1A273A503C93}"/>
                  </a:ext>
                </a:extLst>
              </p:cNvPr>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61;p29">
                <a:extLst>
                  <a:ext uri="{FF2B5EF4-FFF2-40B4-BE49-F238E27FC236}">
                    <a16:creationId xmlns:a16="http://schemas.microsoft.com/office/drawing/2014/main" id="{DFB1FB37-E90D-45D1-8CF8-1B3AF35A2AF4}"/>
                  </a:ext>
                </a:extLst>
              </p:cNvPr>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62;p29">
                <a:extLst>
                  <a:ext uri="{FF2B5EF4-FFF2-40B4-BE49-F238E27FC236}">
                    <a16:creationId xmlns:a16="http://schemas.microsoft.com/office/drawing/2014/main" id="{BE130E7B-8651-44AA-B9C9-575191961E87}"/>
                  </a:ext>
                </a:extLst>
              </p:cNvPr>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63;p29">
                <a:extLst>
                  <a:ext uri="{FF2B5EF4-FFF2-40B4-BE49-F238E27FC236}">
                    <a16:creationId xmlns:a16="http://schemas.microsoft.com/office/drawing/2014/main" id="{B9A73F41-4AF0-494A-B01F-41435F6A29B8}"/>
                  </a:ext>
                </a:extLst>
              </p:cNvPr>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464;p29">
              <a:extLst>
                <a:ext uri="{FF2B5EF4-FFF2-40B4-BE49-F238E27FC236}">
                  <a16:creationId xmlns:a16="http://schemas.microsoft.com/office/drawing/2014/main" id="{08FB6E12-6D3F-4921-82D5-456DB0406726}"/>
                </a:ext>
              </a:extLst>
            </p:cNvPr>
            <p:cNvGrpSpPr/>
            <p:nvPr/>
          </p:nvGrpSpPr>
          <p:grpSpPr>
            <a:xfrm>
              <a:off x="5876166" y="2134325"/>
              <a:ext cx="878627" cy="376239"/>
              <a:chOff x="7100179" y="2134325"/>
              <a:chExt cx="878627" cy="376239"/>
            </a:xfrm>
          </p:grpSpPr>
          <p:sp>
            <p:nvSpPr>
              <p:cNvPr id="55" name="Google Shape;465;p29">
                <a:extLst>
                  <a:ext uri="{FF2B5EF4-FFF2-40B4-BE49-F238E27FC236}">
                    <a16:creationId xmlns:a16="http://schemas.microsoft.com/office/drawing/2014/main" id="{EBD53164-D345-4715-A342-F76335C009F9}"/>
                  </a:ext>
                </a:extLst>
              </p:cNvPr>
              <p:cNvSpPr/>
              <p:nvPr/>
            </p:nvSpPr>
            <p:spPr>
              <a:xfrm>
                <a:off x="7100179" y="2399579"/>
                <a:ext cx="79500" cy="795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66;p29">
                <a:extLst>
                  <a:ext uri="{FF2B5EF4-FFF2-40B4-BE49-F238E27FC236}">
                    <a16:creationId xmlns:a16="http://schemas.microsoft.com/office/drawing/2014/main" id="{FD2EAFCF-F0FF-4833-A828-EAF84475FF03}"/>
                  </a:ext>
                </a:extLst>
              </p:cNvPr>
              <p:cNvSpPr/>
              <p:nvPr/>
            </p:nvSpPr>
            <p:spPr>
              <a:xfrm>
                <a:off x="7899306" y="2431064"/>
                <a:ext cx="79500" cy="795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67;p29">
                <a:extLst>
                  <a:ext uri="{FF2B5EF4-FFF2-40B4-BE49-F238E27FC236}">
                    <a16:creationId xmlns:a16="http://schemas.microsoft.com/office/drawing/2014/main" id="{B6888B4A-0A16-41A5-B807-A5F7CC833FCB}"/>
                  </a:ext>
                </a:extLst>
              </p:cNvPr>
              <p:cNvSpPr/>
              <p:nvPr/>
            </p:nvSpPr>
            <p:spPr>
              <a:xfrm>
                <a:off x="7636525" y="2281979"/>
                <a:ext cx="79500" cy="79500"/>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68;p29">
                <a:extLst>
                  <a:ext uri="{FF2B5EF4-FFF2-40B4-BE49-F238E27FC236}">
                    <a16:creationId xmlns:a16="http://schemas.microsoft.com/office/drawing/2014/main" id="{34F5ABFE-ED86-4425-8217-407DFD53EE91}"/>
                  </a:ext>
                </a:extLst>
              </p:cNvPr>
              <p:cNvSpPr/>
              <p:nvPr/>
            </p:nvSpPr>
            <p:spPr>
              <a:xfrm>
                <a:off x="7422951" y="2134325"/>
                <a:ext cx="79500" cy="79500"/>
              </a:xfrm>
              <a:prstGeom prst="mathPlus">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69;p29">
                <a:extLst>
                  <a:ext uri="{FF2B5EF4-FFF2-40B4-BE49-F238E27FC236}">
                    <a16:creationId xmlns:a16="http://schemas.microsoft.com/office/drawing/2014/main" id="{892E9CFB-011B-490C-95AD-CF9ACC247FAE}"/>
                  </a:ext>
                </a:extLst>
              </p:cNvPr>
              <p:cNvSpPr/>
              <p:nvPr/>
            </p:nvSpPr>
            <p:spPr>
              <a:xfrm>
                <a:off x="7765636" y="2213824"/>
                <a:ext cx="20700" cy="20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70;p29">
                <a:extLst>
                  <a:ext uri="{FF2B5EF4-FFF2-40B4-BE49-F238E27FC236}">
                    <a16:creationId xmlns:a16="http://schemas.microsoft.com/office/drawing/2014/main" id="{9416BDEA-0AF7-431B-982E-AC2E691BB55E}"/>
                  </a:ext>
                </a:extLst>
              </p:cNvPr>
              <p:cNvSpPr/>
              <p:nvPr/>
            </p:nvSpPr>
            <p:spPr>
              <a:xfrm>
                <a:off x="7386563" y="2320081"/>
                <a:ext cx="20700" cy="207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71;p29">
                <a:extLst>
                  <a:ext uri="{FF2B5EF4-FFF2-40B4-BE49-F238E27FC236}">
                    <a16:creationId xmlns:a16="http://schemas.microsoft.com/office/drawing/2014/main" id="{B6DB57EE-BCA4-46D6-A1EA-CE9A135E4555}"/>
                  </a:ext>
                </a:extLst>
              </p:cNvPr>
              <p:cNvSpPr/>
              <p:nvPr/>
            </p:nvSpPr>
            <p:spPr>
              <a:xfrm>
                <a:off x="7216008" y="2261284"/>
                <a:ext cx="20700" cy="2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1000"/>
                                        <p:tgtEl>
                                          <p:spTgt spid="51"/>
                                        </p:tgtEl>
                                        <p:attrNameLst>
                                          <p:attrName>ppt_y</p:attrName>
                                        </p:attrNameLst>
                                      </p:cBhvr>
                                      <p:tavLst>
                                        <p:tav tm="0">
                                          <p:val>
                                            <p:strVal val="#ppt_y+1"/>
                                          </p:val>
                                        </p:tav>
                                        <p:tav tm="100000">
                                          <p:val>
                                            <p:strVal val="#ppt_y"/>
                                          </p:val>
                                        </p:tav>
                                      </p:tavLst>
                                    </p:anim>
                                  </p:childTnLst>
                                </p:cTn>
                              </p:par>
                              <p:par>
                                <p:cTn id="8" presetID="23" presetClass="entr" presetSubtype="16" fill="hold" nodeType="withEffect">
                                  <p:stCondLst>
                                    <p:cond delay="0"/>
                                  </p:stCondLst>
                                  <p:childTnLst>
                                    <p:set>
                                      <p:cBhvr>
                                        <p:cTn id="9" dur="1" fill="hold">
                                          <p:stCondLst>
                                            <p:cond delay="0"/>
                                          </p:stCondLst>
                                        </p:cTn>
                                        <p:tgtEl>
                                          <p:spTgt spid="51"/>
                                        </p:tgtEl>
                                        <p:attrNameLst>
                                          <p:attrName>style.visibility</p:attrName>
                                        </p:attrNameLst>
                                      </p:cBhvr>
                                      <p:to>
                                        <p:strVal val="visible"/>
                                      </p:to>
                                    </p:set>
                                    <p:anim calcmode="lin" valueType="num">
                                      <p:cBhvr additive="base">
                                        <p:cTn id="10" dur="1000"/>
                                        <p:tgtEl>
                                          <p:spTgt spid="51"/>
                                        </p:tgtEl>
                                        <p:attrNameLst>
                                          <p:attrName>ppt_w</p:attrName>
                                        </p:attrNameLst>
                                      </p:cBhvr>
                                      <p:tavLst>
                                        <p:tav tm="0">
                                          <p:val>
                                            <p:strVal val="0"/>
                                          </p:val>
                                        </p:tav>
                                        <p:tav tm="100000">
                                          <p:val>
                                            <p:strVal val="#ppt_w"/>
                                          </p:val>
                                        </p:tav>
                                      </p:tavLst>
                                    </p:anim>
                                    <p:anim calcmode="lin" valueType="num">
                                      <p:cBhvr additive="base">
                                        <p:cTn id="11" dur="1000"/>
                                        <p:tgtEl>
                                          <p:spTgt spid="5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7"/>
        <p:cNvGrpSpPr/>
        <p:nvPr/>
      </p:nvGrpSpPr>
      <p:grpSpPr>
        <a:xfrm>
          <a:off x="0" y="0"/>
          <a:ext cx="0" cy="0"/>
          <a:chOff x="0" y="0"/>
          <a:chExt cx="0" cy="0"/>
        </a:xfrm>
      </p:grpSpPr>
      <p:grpSp>
        <p:nvGrpSpPr>
          <p:cNvPr id="948" name="Google Shape;948;p38"/>
          <p:cNvGrpSpPr/>
          <p:nvPr/>
        </p:nvGrpSpPr>
        <p:grpSpPr>
          <a:xfrm>
            <a:off x="373530" y="594025"/>
            <a:ext cx="3684537" cy="4347517"/>
            <a:chOff x="445050" y="393000"/>
            <a:chExt cx="3089400" cy="3870900"/>
          </a:xfrm>
        </p:grpSpPr>
        <p:sp>
          <p:nvSpPr>
            <p:cNvPr id="949" name="Google Shape;949;p38"/>
            <p:cNvSpPr/>
            <p:nvPr/>
          </p:nvSpPr>
          <p:spPr>
            <a:xfrm>
              <a:off x="445350" y="393000"/>
              <a:ext cx="3089100" cy="3870900"/>
            </a:xfrm>
            <a:prstGeom prst="roundRect">
              <a:avLst>
                <a:gd name="adj" fmla="val 9794"/>
              </a:avLst>
            </a:prstGeom>
            <a:solidFill>
              <a:srgbClr val="F3F3F3"/>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200" dirty="0">
                <a:solidFill>
                  <a:schemeClr val="bg1"/>
                </a:solidFill>
                <a:latin typeface="Times New Roman" panose="02020603050405020304" pitchFamily="18" charset="0"/>
                <a:cs typeface="Times New Roman" panose="02020603050405020304" pitchFamily="18" charset="0"/>
              </a:endParaRPr>
            </a:p>
          </p:txBody>
        </p:sp>
        <p:grpSp>
          <p:nvGrpSpPr>
            <p:cNvPr id="950" name="Google Shape;950;p38"/>
            <p:cNvGrpSpPr/>
            <p:nvPr/>
          </p:nvGrpSpPr>
          <p:grpSpPr>
            <a:xfrm>
              <a:off x="445050" y="393000"/>
              <a:ext cx="3089100" cy="392400"/>
              <a:chOff x="-8550475" y="393012"/>
              <a:chExt cx="3089100" cy="392400"/>
            </a:xfrm>
          </p:grpSpPr>
          <p:sp>
            <p:nvSpPr>
              <p:cNvPr id="951" name="Google Shape;951;p38"/>
              <p:cNvSpPr/>
              <p:nvPr/>
            </p:nvSpPr>
            <p:spPr>
              <a:xfrm>
                <a:off x="-8550475" y="393012"/>
                <a:ext cx="308910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2" name="Google Shape;952;p38"/>
              <p:cNvSpPr/>
              <p:nvPr/>
            </p:nvSpPr>
            <p:spPr>
              <a:xfrm>
                <a:off x="-8397500" y="531300"/>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8182900" y="531300"/>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7968300" y="531300"/>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0" name="Google Shape;970;p38"/>
          <p:cNvSpPr/>
          <p:nvPr/>
        </p:nvSpPr>
        <p:spPr>
          <a:xfrm>
            <a:off x="0" y="-1362"/>
            <a:ext cx="91440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50" y="-1362"/>
            <a:ext cx="693900" cy="392400"/>
          </a:xfrm>
          <a:prstGeom prst="rect">
            <a:avLst/>
          </a:prstGeom>
          <a:solidFill>
            <a:srgbClr val="F3F3F3"/>
          </a:solidFill>
          <a:ln w="3175">
            <a:solidFill>
              <a:schemeClr val="bg1">
                <a:lumMod val="50000"/>
              </a:schemeClr>
            </a:solidFill>
          </a:ln>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a:hlinkClick r:id="rId3" action="ppaction://hlinksldjump"/>
          </p:cNvPr>
          <p:cNvSpPr/>
          <p:nvPr/>
        </p:nvSpPr>
        <p:spPr>
          <a:xfrm>
            <a:off x="693867"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a:hlinkClick r:id="" action="ppaction://noaction"/>
          </p:cNvPr>
          <p:cNvSpPr/>
          <p:nvPr/>
        </p:nvSpPr>
        <p:spPr>
          <a:xfrm>
            <a:off x="3510581"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a:hlinkClick r:id="" action="ppaction://noaction"/>
          </p:cNvPr>
          <p:cNvSpPr/>
          <p:nvPr/>
        </p:nvSpPr>
        <p:spPr>
          <a:xfrm>
            <a:off x="4918938"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a:hlinkClick r:id="" action="ppaction://noaction"/>
          </p:cNvPr>
          <p:cNvSpPr/>
          <p:nvPr/>
        </p:nvSpPr>
        <p:spPr>
          <a:xfrm>
            <a:off x="6327295"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8">
            <a:hlinkClick r:id="" action="ppaction://noaction"/>
          </p:cNvPr>
          <p:cNvSpPr/>
          <p:nvPr/>
        </p:nvSpPr>
        <p:spPr>
          <a:xfrm>
            <a:off x="773564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51;p31">
            <a:extLst>
              <a:ext uri="{FF2B5EF4-FFF2-40B4-BE49-F238E27FC236}">
                <a16:creationId xmlns:a16="http://schemas.microsoft.com/office/drawing/2014/main" id="{8CF0978E-4F85-4E73-BCC8-2A8FB986E6A7}"/>
              </a:ext>
            </a:extLst>
          </p:cNvPr>
          <p:cNvSpPr/>
          <p:nvPr/>
        </p:nvSpPr>
        <p:spPr>
          <a:xfrm>
            <a:off x="4571875" y="594026"/>
            <a:ext cx="3904680" cy="4347516"/>
          </a:xfrm>
          <a:prstGeom prst="roundRect">
            <a:avLst>
              <a:gd name="adj" fmla="val 5570"/>
            </a:avLst>
          </a:prstGeom>
          <a:solidFill>
            <a:srgbClr val="F3F3F3"/>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1200" dirty="0">
              <a:solidFill>
                <a:schemeClr val="bg1"/>
              </a:solidFill>
              <a:latin typeface="Times New Roman" panose="02020603050405020304" pitchFamily="18" charset="0"/>
              <a:cs typeface="Times New Roman" panose="02020603050405020304" pitchFamily="18" charset="0"/>
            </a:endParaRPr>
          </a:p>
        </p:txBody>
      </p:sp>
      <p:sp>
        <p:nvSpPr>
          <p:cNvPr id="52" name="Google Shape;951;p38">
            <a:extLst>
              <a:ext uri="{FF2B5EF4-FFF2-40B4-BE49-F238E27FC236}">
                <a16:creationId xmlns:a16="http://schemas.microsoft.com/office/drawing/2014/main" id="{9F816876-A59C-4D56-BDFC-F0F53ED0AD0E}"/>
              </a:ext>
            </a:extLst>
          </p:cNvPr>
          <p:cNvSpPr/>
          <p:nvPr/>
        </p:nvSpPr>
        <p:spPr>
          <a:xfrm>
            <a:off x="4571875" y="594026"/>
            <a:ext cx="390468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952;p38">
            <a:extLst>
              <a:ext uri="{FF2B5EF4-FFF2-40B4-BE49-F238E27FC236}">
                <a16:creationId xmlns:a16="http://schemas.microsoft.com/office/drawing/2014/main" id="{D6DD2C1B-773F-4BCB-83EE-86A184B6ABA0}"/>
              </a:ext>
            </a:extLst>
          </p:cNvPr>
          <p:cNvSpPr/>
          <p:nvPr/>
        </p:nvSpPr>
        <p:spPr>
          <a:xfrm>
            <a:off x="4704181" y="737679"/>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53;p38">
            <a:extLst>
              <a:ext uri="{FF2B5EF4-FFF2-40B4-BE49-F238E27FC236}">
                <a16:creationId xmlns:a16="http://schemas.microsoft.com/office/drawing/2014/main" id="{ACB5261C-EAC4-4B16-B58A-7FBED1BD41FD}"/>
              </a:ext>
            </a:extLst>
          </p:cNvPr>
          <p:cNvSpPr/>
          <p:nvPr/>
        </p:nvSpPr>
        <p:spPr>
          <a:xfrm>
            <a:off x="4918781" y="737679"/>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54;p38">
            <a:extLst>
              <a:ext uri="{FF2B5EF4-FFF2-40B4-BE49-F238E27FC236}">
                <a16:creationId xmlns:a16="http://schemas.microsoft.com/office/drawing/2014/main" id="{76A93F78-DB84-4C03-80E2-2EBBB4A09CCD}"/>
              </a:ext>
            </a:extLst>
          </p:cNvPr>
          <p:cNvSpPr/>
          <p:nvPr/>
        </p:nvSpPr>
        <p:spPr>
          <a:xfrm>
            <a:off x="5133381" y="737679"/>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68;p38">
            <a:extLst>
              <a:ext uri="{FF2B5EF4-FFF2-40B4-BE49-F238E27FC236}">
                <a16:creationId xmlns:a16="http://schemas.microsoft.com/office/drawing/2014/main" id="{2E1BDD2A-E03A-4796-A410-E2B333000A4D}"/>
              </a:ext>
            </a:extLst>
          </p:cNvPr>
          <p:cNvSpPr txBox="1"/>
          <p:nvPr/>
        </p:nvSpPr>
        <p:spPr>
          <a:xfrm>
            <a:off x="641829" y="506379"/>
            <a:ext cx="3415880" cy="495271"/>
          </a:xfrm>
          <a:prstGeom prst="rect">
            <a:avLst/>
          </a:prstGeom>
          <a:noFill/>
          <a:ln>
            <a:noFill/>
          </a:ln>
        </p:spPr>
        <p:txBody>
          <a:bodyPr spcFirstLastPara="1" wrap="square" lIns="91425" tIns="182875" rIns="91425" bIns="0" anchor="t" anchorCtr="0">
            <a:noAutofit/>
          </a:bodyPr>
          <a:lstStyle/>
          <a:p>
            <a:pPr marL="0" lvl="0" indent="0" algn="r" rtl="0">
              <a:spcBef>
                <a:spcPts val="0"/>
              </a:spcBef>
              <a:spcAft>
                <a:spcPts val="1600"/>
              </a:spcAft>
              <a:buNone/>
            </a:pPr>
            <a:r>
              <a:rPr lang="en-US" sz="2000" b="1" dirty="0">
                <a:solidFill>
                  <a:srgbClr val="F3F3F3"/>
                </a:solidFill>
                <a:latin typeface="Abel"/>
                <a:ea typeface="Abel"/>
                <a:cs typeface="Abel"/>
                <a:sym typeface="Abel"/>
              </a:rPr>
              <a:t>Contents in a phonebook</a:t>
            </a:r>
          </a:p>
        </p:txBody>
      </p:sp>
      <p:sp>
        <p:nvSpPr>
          <p:cNvPr id="37" name="Google Shape;968;p38">
            <a:extLst>
              <a:ext uri="{FF2B5EF4-FFF2-40B4-BE49-F238E27FC236}">
                <a16:creationId xmlns:a16="http://schemas.microsoft.com/office/drawing/2014/main" id="{2C20C919-D894-46C1-976D-E59DFCE7E65D}"/>
              </a:ext>
            </a:extLst>
          </p:cNvPr>
          <p:cNvSpPr txBox="1"/>
          <p:nvPr/>
        </p:nvSpPr>
        <p:spPr>
          <a:xfrm>
            <a:off x="428463" y="986425"/>
            <a:ext cx="3629245" cy="3799157"/>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US" sz="1300" dirty="0">
                <a:solidFill>
                  <a:srgbClr val="434343"/>
                </a:solidFill>
                <a:latin typeface="Abel"/>
                <a:ea typeface="Abel"/>
                <a:cs typeface="Abel"/>
                <a:sym typeface="Abel"/>
              </a:rPr>
              <a:t>Subscriber names are generally listed in alphabetical order, together with their postal or street address and telephone number. </a:t>
            </a:r>
          </a:p>
          <a:p>
            <a:pPr marL="0" lvl="0" indent="0" algn="l" rtl="0">
              <a:spcBef>
                <a:spcPts val="0"/>
              </a:spcBef>
              <a:spcAft>
                <a:spcPts val="1600"/>
              </a:spcAft>
              <a:buNone/>
            </a:pPr>
            <a:endParaRPr lang="en-US" sz="1300" dirty="0">
              <a:solidFill>
                <a:srgbClr val="434343"/>
              </a:solidFill>
              <a:latin typeface="Abel"/>
              <a:ea typeface="Abel"/>
              <a:cs typeface="Abel"/>
              <a:sym typeface="Abel"/>
            </a:endParaRPr>
          </a:p>
          <a:p>
            <a:pPr marL="0" lvl="0" indent="0" algn="l" rtl="0">
              <a:spcBef>
                <a:spcPts val="0"/>
              </a:spcBef>
              <a:spcAft>
                <a:spcPts val="1600"/>
              </a:spcAft>
              <a:buNone/>
            </a:pPr>
            <a:r>
              <a:rPr lang="en-US" sz="1300" dirty="0">
                <a:solidFill>
                  <a:srgbClr val="434343"/>
                </a:solidFill>
                <a:latin typeface="Abel"/>
                <a:ea typeface="Abel"/>
                <a:cs typeface="Abel"/>
                <a:sym typeface="Abel"/>
              </a:rPr>
              <a:t>A telephone directory may also provide instructions: how to use the telephone service, how to dial a particular number, be it local or international, what numbers to access important and emergency services, utilities, hospitals, doctors, and organizations who can provide support in times of crisis. </a:t>
            </a:r>
          </a:p>
          <a:p>
            <a:pPr marL="0" lvl="0" indent="0" algn="l" rtl="0">
              <a:spcBef>
                <a:spcPts val="0"/>
              </a:spcBef>
              <a:spcAft>
                <a:spcPts val="1600"/>
              </a:spcAft>
              <a:buNone/>
            </a:pPr>
            <a:endParaRPr lang="en-US" sz="1300" dirty="0">
              <a:solidFill>
                <a:srgbClr val="434343"/>
              </a:solidFill>
              <a:latin typeface="Abel"/>
              <a:ea typeface="Abel"/>
              <a:cs typeface="Abel"/>
              <a:sym typeface="Abel"/>
            </a:endParaRPr>
          </a:p>
          <a:p>
            <a:pPr marL="0" lvl="0" indent="0" algn="l" rtl="0">
              <a:spcBef>
                <a:spcPts val="0"/>
              </a:spcBef>
              <a:spcAft>
                <a:spcPts val="1600"/>
              </a:spcAft>
              <a:buNone/>
            </a:pPr>
            <a:r>
              <a:rPr lang="en-US" sz="1300" dirty="0">
                <a:solidFill>
                  <a:srgbClr val="434343"/>
                </a:solidFill>
                <a:latin typeface="Abel"/>
                <a:ea typeface="Abel"/>
                <a:cs typeface="Abel"/>
                <a:sym typeface="Abel"/>
              </a:rPr>
              <a:t>It may also have civil defense or emergency management information. </a:t>
            </a:r>
          </a:p>
        </p:txBody>
      </p:sp>
      <p:sp>
        <p:nvSpPr>
          <p:cNvPr id="38" name="Google Shape;968;p38">
            <a:extLst>
              <a:ext uri="{FF2B5EF4-FFF2-40B4-BE49-F238E27FC236}">
                <a16:creationId xmlns:a16="http://schemas.microsoft.com/office/drawing/2014/main" id="{325347D5-2593-422A-A1E4-134C23C7D793}"/>
              </a:ext>
            </a:extLst>
          </p:cNvPr>
          <p:cNvSpPr txBox="1"/>
          <p:nvPr/>
        </p:nvSpPr>
        <p:spPr>
          <a:xfrm>
            <a:off x="4571516" y="917856"/>
            <a:ext cx="3951760" cy="4023686"/>
          </a:xfrm>
          <a:prstGeom prst="rect">
            <a:avLst/>
          </a:prstGeom>
          <a:noFill/>
          <a:ln>
            <a:noFill/>
          </a:ln>
        </p:spPr>
        <p:txBody>
          <a:bodyPr spcFirstLastPara="1" wrap="square" lIns="91425" tIns="182875" rIns="91425" bIns="0" anchor="t" anchorCtr="0">
            <a:noAutofit/>
          </a:bodyPr>
          <a:lstStyle/>
          <a:p>
            <a:pPr marL="0" lvl="0" indent="0" algn="l" rtl="0">
              <a:spcBef>
                <a:spcPts val="0"/>
              </a:spcBef>
              <a:spcAft>
                <a:spcPts val="1600"/>
              </a:spcAft>
              <a:buNone/>
            </a:pPr>
            <a:r>
              <a:rPr lang="en-US" sz="1300" dirty="0">
                <a:solidFill>
                  <a:srgbClr val="434343"/>
                </a:solidFill>
                <a:latin typeface="Abel"/>
                <a:ea typeface="Abel"/>
                <a:cs typeface="Abel"/>
                <a:sym typeface="Abel"/>
              </a:rPr>
              <a:t>The most common reason to use a doubly linked list is because it is easier to implement than a singly linked list. </a:t>
            </a:r>
          </a:p>
          <a:p>
            <a:pPr marL="0" lvl="0" indent="0" algn="l" rtl="0">
              <a:spcBef>
                <a:spcPts val="0"/>
              </a:spcBef>
              <a:spcAft>
                <a:spcPts val="1600"/>
              </a:spcAft>
              <a:buNone/>
            </a:pPr>
            <a:r>
              <a:rPr lang="en-US" sz="1300" dirty="0">
                <a:solidFill>
                  <a:srgbClr val="434343"/>
                </a:solidFill>
                <a:latin typeface="Abel"/>
                <a:ea typeface="Abel"/>
                <a:cs typeface="Abel"/>
                <a:sym typeface="Abel"/>
              </a:rPr>
              <a:t>While the code for the doubly linked implementation is a little longer than for the singly linked version, it tends to be a bit more “obvious” in its intention, and so easier to implement and debug.</a:t>
            </a:r>
          </a:p>
          <a:p>
            <a:pPr marL="0" lvl="0" indent="0" algn="l" rtl="0">
              <a:spcBef>
                <a:spcPts val="0"/>
              </a:spcBef>
              <a:spcAft>
                <a:spcPts val="1600"/>
              </a:spcAft>
              <a:buNone/>
            </a:pPr>
            <a:r>
              <a:rPr lang="en-US" sz="1300" dirty="0">
                <a:solidFill>
                  <a:srgbClr val="434343"/>
                </a:solidFill>
                <a:latin typeface="Abel"/>
                <a:ea typeface="Abel"/>
                <a:cs typeface="Abel"/>
                <a:sym typeface="Abel"/>
              </a:rPr>
              <a:t>Doubly Linked List is an ordered collection of elements of same type, which are connected to each other using pointers. Hence it would make accessibility easy</a:t>
            </a:r>
          </a:p>
          <a:p>
            <a:pPr marL="0" lvl="0" indent="0" algn="l" rtl="0">
              <a:spcBef>
                <a:spcPts val="0"/>
              </a:spcBef>
              <a:spcAft>
                <a:spcPts val="1600"/>
              </a:spcAft>
              <a:buNone/>
            </a:pPr>
            <a:r>
              <a:rPr lang="en-US" sz="1300" dirty="0">
                <a:solidFill>
                  <a:srgbClr val="434343"/>
                </a:solidFill>
                <a:latin typeface="Abel"/>
                <a:ea typeface="Abel"/>
                <a:cs typeface="Abel"/>
                <a:sym typeface="Abel"/>
              </a:rPr>
              <a:t>In case of </a:t>
            </a:r>
            <a:r>
              <a:rPr lang="en-US" sz="1300" dirty="0" err="1">
                <a:solidFill>
                  <a:srgbClr val="434343"/>
                </a:solidFill>
                <a:latin typeface="Abel"/>
                <a:ea typeface="Abel"/>
                <a:cs typeface="Abel"/>
                <a:sym typeface="Abel"/>
              </a:rPr>
              <a:t>dll</a:t>
            </a:r>
            <a:r>
              <a:rPr lang="en-US" sz="1300" dirty="0">
                <a:solidFill>
                  <a:srgbClr val="434343"/>
                </a:solidFill>
                <a:latin typeface="Abel"/>
                <a:ea typeface="Abel"/>
                <a:cs typeface="Abel"/>
                <a:sym typeface="Abel"/>
              </a:rPr>
              <a:t>, a new element is stored at the first free and available memory location, with only a single overhead step of storing the address of memory location in the previous node of linked list. Hence, Insertion and Deletion operations are fast in doubly linked list.</a:t>
            </a:r>
          </a:p>
        </p:txBody>
      </p:sp>
      <p:sp>
        <p:nvSpPr>
          <p:cNvPr id="39" name="Google Shape;968;p38">
            <a:extLst>
              <a:ext uri="{FF2B5EF4-FFF2-40B4-BE49-F238E27FC236}">
                <a16:creationId xmlns:a16="http://schemas.microsoft.com/office/drawing/2014/main" id="{AE90010F-1BDB-41D2-A48D-D1D789D6E66C}"/>
              </a:ext>
            </a:extLst>
          </p:cNvPr>
          <p:cNvSpPr txBox="1"/>
          <p:nvPr/>
        </p:nvSpPr>
        <p:spPr>
          <a:xfrm>
            <a:off x="5616580" y="459126"/>
            <a:ext cx="2715506" cy="495271"/>
          </a:xfrm>
          <a:prstGeom prst="rect">
            <a:avLst/>
          </a:prstGeom>
          <a:noFill/>
          <a:ln>
            <a:noFill/>
          </a:ln>
        </p:spPr>
        <p:txBody>
          <a:bodyPr spcFirstLastPara="1" wrap="square" lIns="91425" tIns="182875" rIns="91425" bIns="0" anchor="t" anchorCtr="0">
            <a:noAutofit/>
          </a:bodyPr>
          <a:lstStyle/>
          <a:p>
            <a:pPr marL="0" lvl="0" indent="0" algn="r" rtl="0">
              <a:spcBef>
                <a:spcPts val="0"/>
              </a:spcBef>
              <a:spcAft>
                <a:spcPts val="1600"/>
              </a:spcAft>
              <a:buNone/>
            </a:pPr>
            <a:r>
              <a:rPr lang="en-US" sz="2000" b="1" dirty="0">
                <a:solidFill>
                  <a:srgbClr val="F3F3F3"/>
                </a:solidFill>
                <a:latin typeface="Abel"/>
                <a:ea typeface="Abel"/>
                <a:cs typeface="Abel"/>
                <a:sym typeface="Abel"/>
              </a:rPr>
              <a:t>Why Doubly Linked List?</a:t>
            </a:r>
          </a:p>
        </p:txBody>
      </p:sp>
      <p:sp>
        <p:nvSpPr>
          <p:cNvPr id="4" name="Thought Bubble: Cloud 3">
            <a:extLst>
              <a:ext uri="{FF2B5EF4-FFF2-40B4-BE49-F238E27FC236}">
                <a16:creationId xmlns:a16="http://schemas.microsoft.com/office/drawing/2014/main" id="{6B64B509-8CB1-4301-A3AD-F0F83DA87E79}"/>
              </a:ext>
            </a:extLst>
          </p:cNvPr>
          <p:cNvSpPr/>
          <p:nvPr/>
        </p:nvSpPr>
        <p:spPr>
          <a:xfrm>
            <a:off x="215097" y="35927"/>
            <a:ext cx="426732" cy="271181"/>
          </a:xfrm>
          <a:prstGeom prst="cloudCallout">
            <a:avLst>
              <a:gd name="adj1" fmla="val -71145"/>
              <a:gd name="adj2" fmla="val 67024"/>
            </a:avLst>
          </a:prstGeom>
          <a:solidFill>
            <a:schemeClr val="accent2"/>
          </a:solidFill>
          <a:ln w="31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09"/>
        <p:cNvGrpSpPr/>
        <p:nvPr/>
      </p:nvGrpSpPr>
      <p:grpSpPr>
        <a:xfrm>
          <a:off x="0" y="0"/>
          <a:ext cx="0" cy="0"/>
          <a:chOff x="0" y="0"/>
          <a:chExt cx="0" cy="0"/>
        </a:xfrm>
      </p:grpSpPr>
      <p:grpSp>
        <p:nvGrpSpPr>
          <p:cNvPr id="1910" name="Google Shape;1910;p51"/>
          <p:cNvGrpSpPr/>
          <p:nvPr/>
        </p:nvGrpSpPr>
        <p:grpSpPr>
          <a:xfrm>
            <a:off x="5558800" y="757999"/>
            <a:ext cx="3141250" cy="4247839"/>
            <a:chOff x="444500" y="393000"/>
            <a:chExt cx="3141250" cy="3870900"/>
          </a:xfrm>
        </p:grpSpPr>
        <p:sp>
          <p:nvSpPr>
            <p:cNvPr id="1911" name="Google Shape;1911;p51"/>
            <p:cNvSpPr/>
            <p:nvPr/>
          </p:nvSpPr>
          <p:spPr>
            <a:xfrm>
              <a:off x="444500" y="393000"/>
              <a:ext cx="3140700" cy="3870900"/>
            </a:xfrm>
            <a:prstGeom prst="roundRect">
              <a:avLst>
                <a:gd name="adj" fmla="val 9794"/>
              </a:avLst>
            </a:prstGeom>
            <a:solidFill>
              <a:schemeClr val="accent3"/>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2" name="Google Shape;1912;p51"/>
            <p:cNvGrpSpPr/>
            <p:nvPr/>
          </p:nvGrpSpPr>
          <p:grpSpPr>
            <a:xfrm>
              <a:off x="445050" y="393000"/>
              <a:ext cx="3140700" cy="392400"/>
              <a:chOff x="-8550475" y="393012"/>
              <a:chExt cx="3140700" cy="392400"/>
            </a:xfrm>
          </p:grpSpPr>
          <p:sp>
            <p:nvSpPr>
              <p:cNvPr id="1913" name="Google Shape;1913;p51"/>
              <p:cNvSpPr/>
              <p:nvPr/>
            </p:nvSpPr>
            <p:spPr>
              <a:xfrm>
                <a:off x="-8550475" y="393012"/>
                <a:ext cx="314070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1"/>
              <p:cNvSpPr/>
              <p:nvPr/>
            </p:nvSpPr>
            <p:spPr>
              <a:xfrm>
                <a:off x="-8397500" y="531300"/>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1"/>
              <p:cNvSpPr/>
              <p:nvPr/>
            </p:nvSpPr>
            <p:spPr>
              <a:xfrm>
                <a:off x="-8182900" y="531300"/>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1"/>
              <p:cNvSpPr/>
              <p:nvPr/>
            </p:nvSpPr>
            <p:spPr>
              <a:xfrm>
                <a:off x="-7968300" y="531300"/>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17" name="Google Shape;1917;p51"/>
          <p:cNvGrpSpPr/>
          <p:nvPr/>
        </p:nvGrpSpPr>
        <p:grpSpPr>
          <a:xfrm>
            <a:off x="444500" y="758000"/>
            <a:ext cx="4673350" cy="4295258"/>
            <a:chOff x="444500" y="393000"/>
            <a:chExt cx="4673350" cy="3870900"/>
          </a:xfrm>
        </p:grpSpPr>
        <p:sp>
          <p:nvSpPr>
            <p:cNvPr id="1918" name="Google Shape;1918;p51"/>
            <p:cNvSpPr/>
            <p:nvPr/>
          </p:nvSpPr>
          <p:spPr>
            <a:xfrm>
              <a:off x="444500" y="393000"/>
              <a:ext cx="4672800" cy="3870900"/>
            </a:xfrm>
            <a:prstGeom prst="roundRect">
              <a:avLst>
                <a:gd name="adj" fmla="val 9794"/>
              </a:avLst>
            </a:prstGeom>
            <a:solidFill>
              <a:schemeClr val="dk1"/>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9" name="Google Shape;1919;p51"/>
            <p:cNvGrpSpPr/>
            <p:nvPr/>
          </p:nvGrpSpPr>
          <p:grpSpPr>
            <a:xfrm>
              <a:off x="445050" y="393000"/>
              <a:ext cx="4672800" cy="392400"/>
              <a:chOff x="-8550475" y="393012"/>
              <a:chExt cx="4672800" cy="392400"/>
            </a:xfrm>
          </p:grpSpPr>
          <p:sp>
            <p:nvSpPr>
              <p:cNvPr id="1920" name="Google Shape;1920;p51"/>
              <p:cNvSpPr/>
              <p:nvPr/>
            </p:nvSpPr>
            <p:spPr>
              <a:xfrm>
                <a:off x="-8550475" y="393012"/>
                <a:ext cx="467280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1"/>
              <p:cNvSpPr/>
              <p:nvPr/>
            </p:nvSpPr>
            <p:spPr>
              <a:xfrm>
                <a:off x="-8397500" y="531300"/>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1"/>
              <p:cNvSpPr/>
              <p:nvPr/>
            </p:nvSpPr>
            <p:spPr>
              <a:xfrm>
                <a:off x="-8182900" y="531300"/>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1"/>
              <p:cNvSpPr/>
              <p:nvPr/>
            </p:nvSpPr>
            <p:spPr>
              <a:xfrm>
                <a:off x="-7968300" y="531300"/>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27" name="Google Shape;1927;p51"/>
          <p:cNvSpPr txBox="1"/>
          <p:nvPr/>
        </p:nvSpPr>
        <p:spPr>
          <a:xfrm>
            <a:off x="527282" y="1150400"/>
            <a:ext cx="4511930" cy="3855439"/>
          </a:xfrm>
          <a:prstGeom prst="rect">
            <a:avLst/>
          </a:prstGeom>
          <a:noFill/>
          <a:ln>
            <a:noFill/>
          </a:ln>
        </p:spPr>
        <p:txBody>
          <a:bodyPr spcFirstLastPara="1" wrap="square" lIns="91425" tIns="182875" rIns="91425" bIns="0" anchor="ctr" anchorCtr="0">
            <a:noAutofit/>
          </a:bodyPr>
          <a:lstStyle/>
          <a:p>
            <a:pPr marL="285750" marR="45720" lvl="0" indent="-285750" rtl="0">
              <a:spcBef>
                <a:spcPts val="0"/>
              </a:spcBef>
              <a:spcAft>
                <a:spcPts val="1600"/>
              </a:spcAft>
              <a:buFont typeface="Wingdings" panose="05000000000000000000" pitchFamily="2" charset="2"/>
              <a:buChar char="v"/>
            </a:pPr>
            <a:r>
              <a:rPr lang="en-US" dirty="0">
                <a:solidFill>
                  <a:srgbClr val="434343"/>
                </a:solidFill>
                <a:latin typeface="Hepta Slab ExtraLight"/>
                <a:ea typeface="Hepta Slab ExtraLight"/>
                <a:cs typeface="Hepta Slab ExtraLight"/>
                <a:sym typeface="Hepta Slab ExtraLight"/>
              </a:rPr>
              <a:t>The time complexity is the computational complexity that describes the amount of computer time it takes to run an algorithm.</a:t>
            </a:r>
          </a:p>
          <a:p>
            <a:pPr marR="45720" lvl="0" rtl="0">
              <a:spcBef>
                <a:spcPts val="0"/>
              </a:spcBef>
              <a:spcAft>
                <a:spcPts val="1600"/>
              </a:spcAft>
            </a:pPr>
            <a:endParaRPr lang="en-US" dirty="0">
              <a:solidFill>
                <a:srgbClr val="434343"/>
              </a:solidFill>
              <a:latin typeface="Hepta Slab ExtraLight"/>
              <a:ea typeface="Hepta Slab ExtraLight"/>
              <a:cs typeface="Hepta Slab ExtraLight"/>
              <a:sym typeface="Hepta Slab ExtraLight"/>
            </a:endParaRPr>
          </a:p>
          <a:p>
            <a:pPr marL="285750" marR="45720" lvl="0" indent="-285750" rtl="0">
              <a:spcBef>
                <a:spcPts val="0"/>
              </a:spcBef>
              <a:spcAft>
                <a:spcPts val="1600"/>
              </a:spcAft>
              <a:buFont typeface="Wingdings" panose="05000000000000000000" pitchFamily="2" charset="2"/>
              <a:buChar char="v"/>
            </a:pPr>
            <a:r>
              <a:rPr lang="en-US" dirty="0">
                <a:solidFill>
                  <a:srgbClr val="434343"/>
                </a:solidFill>
                <a:latin typeface="Hepta Slab ExtraLight"/>
                <a:ea typeface="Hepta Slab ExtraLight"/>
                <a:cs typeface="Hepta Slab ExtraLight"/>
                <a:sym typeface="Hepta Slab ExtraLight"/>
              </a:rPr>
              <a:t>Since an algorithm's running time may vary among different inputs of the same size, one commonly considers the worst-case time complexity, which is the maximum amount of time required for inputs of a given size. </a:t>
            </a:r>
          </a:p>
        </p:txBody>
      </p:sp>
      <p:sp>
        <p:nvSpPr>
          <p:cNvPr id="1935" name="Google Shape;1935;p51"/>
          <p:cNvSpPr/>
          <p:nvPr/>
        </p:nvSpPr>
        <p:spPr>
          <a:xfrm>
            <a:off x="0" y="-1362"/>
            <a:ext cx="91440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1"/>
          <p:cNvSpPr/>
          <p:nvPr/>
        </p:nvSpPr>
        <p:spPr>
          <a:xfrm>
            <a:off x="-50" y="-1362"/>
            <a:ext cx="6939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1">
            <a:hlinkClick r:id="" action="ppaction://noaction"/>
          </p:cNvPr>
          <p:cNvSpPr/>
          <p:nvPr/>
        </p:nvSpPr>
        <p:spPr>
          <a:xfrm>
            <a:off x="693867"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1">
            <a:hlinkClick r:id="rId3" action="ppaction://hlinksldjump"/>
          </p:cNvPr>
          <p:cNvSpPr/>
          <p:nvPr/>
        </p:nvSpPr>
        <p:spPr>
          <a:xfrm>
            <a:off x="210222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1">
            <a:hlinkClick r:id="" action="ppaction://noaction"/>
          </p:cNvPr>
          <p:cNvSpPr/>
          <p:nvPr/>
        </p:nvSpPr>
        <p:spPr>
          <a:xfrm>
            <a:off x="3510581" y="-1362"/>
            <a:ext cx="1408200" cy="39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1">
            <a:hlinkClick r:id="" action="ppaction://noaction"/>
          </p:cNvPr>
          <p:cNvSpPr/>
          <p:nvPr/>
        </p:nvSpPr>
        <p:spPr>
          <a:xfrm>
            <a:off x="4918938"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2" name="Google Shape;1942;p51"/>
          <p:cNvGrpSpPr/>
          <p:nvPr/>
        </p:nvGrpSpPr>
        <p:grpSpPr>
          <a:xfrm>
            <a:off x="238515" y="90242"/>
            <a:ext cx="216784" cy="199039"/>
            <a:chOff x="285677" y="4429254"/>
            <a:chExt cx="216784" cy="199039"/>
          </a:xfrm>
        </p:grpSpPr>
        <p:sp>
          <p:nvSpPr>
            <p:cNvPr id="1943" name="Google Shape;1943;p51"/>
            <p:cNvSpPr/>
            <p:nvPr/>
          </p:nvSpPr>
          <p:spPr>
            <a:xfrm>
              <a:off x="319382" y="4457450"/>
              <a:ext cx="28008" cy="38390"/>
            </a:xfrm>
            <a:custGeom>
              <a:avLst/>
              <a:gdLst/>
              <a:ahLst/>
              <a:cxnLst/>
              <a:rect l="l" t="t" r="r" b="b"/>
              <a:pathLst>
                <a:path w="1839" h="2519" extrusionOk="0">
                  <a:moveTo>
                    <a:pt x="0" y="1"/>
                  </a:moveTo>
                  <a:lnTo>
                    <a:pt x="0" y="2519"/>
                  </a:lnTo>
                  <a:lnTo>
                    <a:pt x="1838" y="923"/>
                  </a:lnTo>
                  <a:lnTo>
                    <a:pt x="1838" y="1"/>
                  </a:lnTo>
                  <a:close/>
                </a:path>
              </a:pathLst>
            </a:custGeom>
            <a:solidFill>
              <a:srgbClr val="F6C5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1"/>
            <p:cNvSpPr/>
            <p:nvPr/>
          </p:nvSpPr>
          <p:spPr>
            <a:xfrm>
              <a:off x="332800" y="4457450"/>
              <a:ext cx="14590" cy="26761"/>
            </a:xfrm>
            <a:custGeom>
              <a:avLst/>
              <a:gdLst/>
              <a:ahLst/>
              <a:cxnLst/>
              <a:rect l="l" t="t" r="r" b="b"/>
              <a:pathLst>
                <a:path w="958" h="1756" extrusionOk="0">
                  <a:moveTo>
                    <a:pt x="0" y="1"/>
                  </a:moveTo>
                  <a:lnTo>
                    <a:pt x="0" y="1756"/>
                  </a:lnTo>
                  <a:lnTo>
                    <a:pt x="957" y="923"/>
                  </a:lnTo>
                  <a:lnTo>
                    <a:pt x="957" y="1"/>
                  </a:lnTo>
                  <a:close/>
                </a:path>
              </a:pathLst>
            </a:custGeom>
            <a:solidFill>
              <a:srgbClr val="F9A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1"/>
            <p:cNvSpPr/>
            <p:nvPr/>
          </p:nvSpPr>
          <p:spPr>
            <a:xfrm>
              <a:off x="312406" y="4452512"/>
              <a:ext cx="163220" cy="175778"/>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1"/>
            <p:cNvSpPr/>
            <p:nvPr/>
          </p:nvSpPr>
          <p:spPr>
            <a:xfrm>
              <a:off x="386456" y="4452512"/>
              <a:ext cx="89172" cy="175778"/>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1"/>
            <p:cNvSpPr/>
            <p:nvPr/>
          </p:nvSpPr>
          <p:spPr>
            <a:xfrm>
              <a:off x="312513" y="4446675"/>
              <a:ext cx="40679" cy="12802"/>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E55A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1"/>
            <p:cNvSpPr/>
            <p:nvPr/>
          </p:nvSpPr>
          <p:spPr>
            <a:xfrm>
              <a:off x="371347" y="4540969"/>
              <a:ext cx="49345" cy="87325"/>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E55A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1"/>
            <p:cNvSpPr/>
            <p:nvPr/>
          </p:nvSpPr>
          <p:spPr>
            <a:xfrm>
              <a:off x="401457" y="4540969"/>
              <a:ext cx="19235" cy="87325"/>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1"/>
            <p:cNvSpPr/>
            <p:nvPr/>
          </p:nvSpPr>
          <p:spPr>
            <a:xfrm>
              <a:off x="285677" y="4429254"/>
              <a:ext cx="216784" cy="95768"/>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FF9A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1"/>
            <p:cNvSpPr/>
            <p:nvPr/>
          </p:nvSpPr>
          <p:spPr>
            <a:xfrm>
              <a:off x="338496" y="4446675"/>
              <a:ext cx="14697" cy="12908"/>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FF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2" name="Google Shape;1952;p51">
            <a:hlinkClick r:id="rId4" action="ppaction://hlinksldjump"/>
          </p:cNvPr>
          <p:cNvSpPr/>
          <p:nvPr/>
        </p:nvSpPr>
        <p:spPr>
          <a:xfrm>
            <a:off x="-37" y="-6437"/>
            <a:ext cx="693900" cy="392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a:hlinkClick r:id="" action="ppaction://noaction"/>
          </p:cNvPr>
          <p:cNvSpPr/>
          <p:nvPr/>
        </p:nvSpPr>
        <p:spPr>
          <a:xfrm>
            <a:off x="773564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359130AC-88A3-4FE9-9521-103F67679843}"/>
              </a:ext>
            </a:extLst>
          </p:cNvPr>
          <p:cNvSpPr>
            <a:spLocks noGrp="1"/>
          </p:cNvSpPr>
          <p:nvPr>
            <p:ph type="ctrTitle"/>
          </p:nvPr>
        </p:nvSpPr>
        <p:spPr>
          <a:xfrm>
            <a:off x="5831425" y="67619"/>
            <a:ext cx="3312418" cy="321300"/>
          </a:xfrm>
        </p:spPr>
        <p:txBody>
          <a:bodyPr/>
          <a:lstStyle/>
          <a:p>
            <a:r>
              <a:rPr lang="en-US" dirty="0"/>
              <a:t>Time Complexity</a:t>
            </a:r>
            <a:endParaRPr lang="en-IN" dirty="0"/>
          </a:p>
        </p:txBody>
      </p:sp>
      <p:graphicFrame>
        <p:nvGraphicFramePr>
          <p:cNvPr id="5" name="Diagram 4">
            <a:extLst>
              <a:ext uri="{FF2B5EF4-FFF2-40B4-BE49-F238E27FC236}">
                <a16:creationId xmlns:a16="http://schemas.microsoft.com/office/drawing/2014/main" id="{27D29995-72BB-4683-BD8A-7A0D0D84ACA9}"/>
              </a:ext>
            </a:extLst>
          </p:cNvPr>
          <p:cNvGraphicFramePr/>
          <p:nvPr>
            <p:extLst>
              <p:ext uri="{D42A27DB-BD31-4B8C-83A1-F6EECF244321}">
                <p14:modId xmlns:p14="http://schemas.microsoft.com/office/powerpoint/2010/main" val="1446400653"/>
              </p:ext>
            </p:extLst>
          </p:nvPr>
        </p:nvGraphicFramePr>
        <p:xfrm>
          <a:off x="5606539" y="1268146"/>
          <a:ext cx="2956783" cy="354413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05AFA-6C1D-474A-A9B8-E97BD4F0B4AE}"/>
              </a:ext>
            </a:extLst>
          </p:cNvPr>
          <p:cNvSpPr>
            <a:spLocks noGrp="1"/>
          </p:cNvSpPr>
          <p:nvPr>
            <p:ph type="ctrTitle"/>
          </p:nvPr>
        </p:nvSpPr>
        <p:spPr>
          <a:xfrm>
            <a:off x="2856666" y="2890038"/>
            <a:ext cx="5787817" cy="1597291"/>
          </a:xfrm>
        </p:spPr>
        <p:txBody>
          <a:bodyPr/>
          <a:lstStyle/>
          <a:p>
            <a:pPr algn="ctr"/>
            <a:r>
              <a:rPr lang="en-US" dirty="0"/>
              <a:t>So basically these are the 6 main types of functions that the phonebook does on the contacts. Let’s have a look at them one by one.</a:t>
            </a:r>
            <a:endParaRPr lang="en-IN" dirty="0"/>
          </a:p>
        </p:txBody>
      </p:sp>
      <p:pic>
        <p:nvPicPr>
          <p:cNvPr id="4" name="Picture 3">
            <a:extLst>
              <a:ext uri="{FF2B5EF4-FFF2-40B4-BE49-F238E27FC236}">
                <a16:creationId xmlns:a16="http://schemas.microsoft.com/office/drawing/2014/main" id="{F2EE4E1B-6B06-47EF-A54B-9011E6DBA6D1}"/>
              </a:ext>
            </a:extLst>
          </p:cNvPr>
          <p:cNvPicPr>
            <a:picLocks noChangeAspect="1"/>
          </p:cNvPicPr>
          <p:nvPr/>
        </p:nvPicPr>
        <p:blipFill rotWithShape="1">
          <a:blip r:embed="rId2"/>
          <a:srcRect l="3291"/>
          <a:stretch/>
        </p:blipFill>
        <p:spPr>
          <a:xfrm>
            <a:off x="200233" y="233880"/>
            <a:ext cx="5002550" cy="2019582"/>
          </a:xfrm>
          <a:prstGeom prst="rect">
            <a:avLst/>
          </a:prstGeom>
        </p:spPr>
      </p:pic>
    </p:spTree>
    <p:extLst>
      <p:ext uri="{BB962C8B-B14F-4D97-AF65-F5344CB8AC3E}">
        <p14:creationId xmlns:p14="http://schemas.microsoft.com/office/powerpoint/2010/main" val="4267379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9"/>
        <p:cNvGrpSpPr/>
        <p:nvPr/>
      </p:nvGrpSpPr>
      <p:grpSpPr>
        <a:xfrm>
          <a:off x="0" y="0"/>
          <a:ext cx="0" cy="0"/>
          <a:chOff x="0" y="0"/>
          <a:chExt cx="0" cy="0"/>
        </a:xfrm>
      </p:grpSpPr>
      <p:grpSp>
        <p:nvGrpSpPr>
          <p:cNvPr id="1220" name="Google Shape;1220;p42"/>
          <p:cNvGrpSpPr/>
          <p:nvPr/>
        </p:nvGrpSpPr>
        <p:grpSpPr>
          <a:xfrm>
            <a:off x="144324" y="432645"/>
            <a:ext cx="8819465" cy="4620613"/>
            <a:chOff x="3501475" y="393000"/>
            <a:chExt cx="5196900" cy="3870900"/>
          </a:xfrm>
        </p:grpSpPr>
        <p:sp>
          <p:nvSpPr>
            <p:cNvPr id="1221" name="Google Shape;1221;p42"/>
            <p:cNvSpPr/>
            <p:nvPr/>
          </p:nvSpPr>
          <p:spPr>
            <a:xfrm>
              <a:off x="3501475" y="393000"/>
              <a:ext cx="5196900" cy="3870900"/>
            </a:xfrm>
            <a:prstGeom prst="roundRect">
              <a:avLst>
                <a:gd name="adj" fmla="val 5570"/>
              </a:avLst>
            </a:prstGeom>
            <a:solidFill>
              <a:srgbClr val="F3F3F3"/>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22" name="Google Shape;1222;p42"/>
            <p:cNvGrpSpPr/>
            <p:nvPr/>
          </p:nvGrpSpPr>
          <p:grpSpPr>
            <a:xfrm>
              <a:off x="3501475" y="393000"/>
              <a:ext cx="5196900" cy="392400"/>
              <a:chOff x="-8550475" y="393012"/>
              <a:chExt cx="5196900" cy="392400"/>
            </a:xfrm>
          </p:grpSpPr>
          <p:sp>
            <p:nvSpPr>
              <p:cNvPr id="1223" name="Google Shape;1223;p42"/>
              <p:cNvSpPr/>
              <p:nvPr/>
            </p:nvSpPr>
            <p:spPr>
              <a:xfrm>
                <a:off x="-8550475" y="393012"/>
                <a:ext cx="519690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2"/>
              <p:cNvSpPr/>
              <p:nvPr/>
            </p:nvSpPr>
            <p:spPr>
              <a:xfrm>
                <a:off x="-8397500" y="531300"/>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8182900" y="531300"/>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2"/>
              <p:cNvSpPr/>
              <p:nvPr/>
            </p:nvSpPr>
            <p:spPr>
              <a:xfrm>
                <a:off x="-7968300" y="531300"/>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33" name="Google Shape;1233;p42"/>
          <p:cNvSpPr txBox="1"/>
          <p:nvPr/>
        </p:nvSpPr>
        <p:spPr>
          <a:xfrm>
            <a:off x="248256" y="1131743"/>
            <a:ext cx="8630499" cy="3720583"/>
          </a:xfrm>
          <a:prstGeom prst="rect">
            <a:avLst/>
          </a:prstGeom>
          <a:noFill/>
          <a:ln>
            <a:noFill/>
          </a:ln>
        </p:spPr>
        <p:txBody>
          <a:bodyPr spcFirstLastPara="1" wrap="square" lIns="91425" tIns="182875" rIns="91425" bIns="0" anchor="ctr" anchorCtr="0">
            <a:noAutofit/>
          </a:bodyPr>
          <a:lstStyle/>
          <a:p>
            <a:pPr marL="0" marR="45720" lvl="0" indent="0" algn="l" rtl="0">
              <a:spcBef>
                <a:spcPts val="0"/>
              </a:spcBef>
              <a:spcAft>
                <a:spcPts val="1600"/>
              </a:spcAft>
              <a:buNone/>
            </a:pPr>
            <a:endParaRPr lang="en-IN" sz="2000" dirty="0">
              <a:solidFill>
                <a:srgbClr val="434343"/>
              </a:solidFill>
              <a:latin typeface="Times New Roman" panose="02020603050405020304" pitchFamily="18" charset="0"/>
              <a:ea typeface="Abel"/>
              <a:cs typeface="Times New Roman" panose="02020603050405020304" pitchFamily="18" charset="0"/>
              <a:sym typeface="Abel"/>
            </a:endParaRPr>
          </a:p>
        </p:txBody>
      </p:sp>
      <p:sp>
        <p:nvSpPr>
          <p:cNvPr id="1302" name="Google Shape;1302;p42"/>
          <p:cNvSpPr/>
          <p:nvPr/>
        </p:nvSpPr>
        <p:spPr>
          <a:xfrm>
            <a:off x="0" y="-1362"/>
            <a:ext cx="91440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2"/>
          <p:cNvSpPr/>
          <p:nvPr/>
        </p:nvSpPr>
        <p:spPr>
          <a:xfrm>
            <a:off x="-50" y="-1362"/>
            <a:ext cx="693900" cy="392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2">
            <a:hlinkClick r:id="rId3" action="ppaction://hlinksldjump"/>
          </p:cNvPr>
          <p:cNvSpPr/>
          <p:nvPr/>
        </p:nvSpPr>
        <p:spPr>
          <a:xfrm>
            <a:off x="693867" y="-1362"/>
            <a:ext cx="1408200" cy="392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2">
            <a:hlinkClick r:id="" action="ppaction://noaction"/>
          </p:cNvPr>
          <p:cNvSpPr/>
          <p:nvPr/>
        </p:nvSpPr>
        <p:spPr>
          <a:xfrm>
            <a:off x="4918938"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2">
            <a:hlinkClick r:id="" action="ppaction://noaction"/>
          </p:cNvPr>
          <p:cNvSpPr/>
          <p:nvPr/>
        </p:nvSpPr>
        <p:spPr>
          <a:xfrm>
            <a:off x="6327295"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2"/>
          <p:cNvSpPr/>
          <p:nvPr/>
        </p:nvSpPr>
        <p:spPr>
          <a:xfrm>
            <a:off x="4301917" y="2436759"/>
            <a:ext cx="129411" cy="128118"/>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2">
            <a:hlinkClick r:id="" action="ppaction://noaction"/>
          </p:cNvPr>
          <p:cNvSpPr/>
          <p:nvPr/>
        </p:nvSpPr>
        <p:spPr>
          <a:xfrm>
            <a:off x="773564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64BE96B0-806B-4710-AF84-F8963CFAA7F3}"/>
              </a:ext>
            </a:extLst>
          </p:cNvPr>
          <p:cNvSpPr>
            <a:spLocks noGrp="1"/>
          </p:cNvSpPr>
          <p:nvPr>
            <p:ph type="ctrTitle"/>
          </p:nvPr>
        </p:nvSpPr>
        <p:spPr>
          <a:xfrm>
            <a:off x="4965793" y="498937"/>
            <a:ext cx="3858900" cy="321300"/>
          </a:xfrm>
        </p:spPr>
        <p:txBody>
          <a:bodyPr/>
          <a:lstStyle/>
          <a:p>
            <a:r>
              <a:rPr lang="en-US" dirty="0">
                <a:latin typeface="Times New Roman" panose="02020603050405020304" pitchFamily="18" charset="0"/>
                <a:cs typeface="Times New Roman" panose="02020603050405020304" pitchFamily="18" charset="0"/>
              </a:rPr>
              <a:t>Creating a new contact</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12BAF72-89FD-481E-822C-38439429A435}"/>
              </a:ext>
            </a:extLst>
          </p:cNvPr>
          <p:cNvPicPr>
            <a:picLocks noChangeAspect="1"/>
          </p:cNvPicPr>
          <p:nvPr/>
        </p:nvPicPr>
        <p:blipFill>
          <a:blip r:embed="rId4"/>
          <a:stretch>
            <a:fillRect/>
          </a:stretch>
        </p:blipFill>
        <p:spPr>
          <a:xfrm>
            <a:off x="180211" y="895653"/>
            <a:ext cx="3250690" cy="4001255"/>
          </a:xfrm>
          <a:prstGeom prst="rect">
            <a:avLst/>
          </a:prstGeom>
        </p:spPr>
      </p:pic>
      <p:pic>
        <p:nvPicPr>
          <p:cNvPr id="31" name="Picture 30">
            <a:extLst>
              <a:ext uri="{FF2B5EF4-FFF2-40B4-BE49-F238E27FC236}">
                <a16:creationId xmlns:a16="http://schemas.microsoft.com/office/drawing/2014/main" id="{8E06D0B3-743F-4B32-8A9B-5AB8EDE552EF}"/>
              </a:ext>
            </a:extLst>
          </p:cNvPr>
          <p:cNvPicPr>
            <a:picLocks noChangeAspect="1"/>
          </p:cNvPicPr>
          <p:nvPr/>
        </p:nvPicPr>
        <p:blipFill>
          <a:blip r:embed="rId5"/>
          <a:stretch>
            <a:fillRect/>
          </a:stretch>
        </p:blipFill>
        <p:spPr>
          <a:xfrm>
            <a:off x="4062515" y="1058227"/>
            <a:ext cx="4269659" cy="318163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grpSp>
        <p:nvGrpSpPr>
          <p:cNvPr id="656" name="Google Shape;656;p32"/>
          <p:cNvGrpSpPr/>
          <p:nvPr/>
        </p:nvGrpSpPr>
        <p:grpSpPr>
          <a:xfrm>
            <a:off x="160187" y="477567"/>
            <a:ext cx="8810277" cy="4463975"/>
            <a:chOff x="445050" y="393000"/>
            <a:chExt cx="8253900" cy="3870900"/>
          </a:xfrm>
        </p:grpSpPr>
        <p:sp>
          <p:nvSpPr>
            <p:cNvPr id="657" name="Google Shape;657;p32"/>
            <p:cNvSpPr/>
            <p:nvPr/>
          </p:nvSpPr>
          <p:spPr>
            <a:xfrm>
              <a:off x="445050" y="393000"/>
              <a:ext cx="8253900" cy="3870900"/>
            </a:xfrm>
            <a:prstGeom prst="roundRect">
              <a:avLst>
                <a:gd name="adj" fmla="val 5570"/>
              </a:avLst>
            </a:prstGeom>
            <a:solidFill>
              <a:schemeClr val="tx1"/>
            </a:solidFill>
            <a:ln>
              <a:noFill/>
            </a:ln>
            <a:effectLst>
              <a:outerShdw blurRad="57150" dist="47625" dir="2940000" algn="bl" rotWithShape="0">
                <a:srgbClr val="963A2A">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 name="Google Shape;658;p32"/>
            <p:cNvGrpSpPr/>
            <p:nvPr/>
          </p:nvGrpSpPr>
          <p:grpSpPr>
            <a:xfrm>
              <a:off x="445050" y="393000"/>
              <a:ext cx="8253900" cy="392400"/>
              <a:chOff x="-8550475" y="393000"/>
              <a:chExt cx="8253900" cy="392400"/>
            </a:xfrm>
          </p:grpSpPr>
          <p:sp>
            <p:nvSpPr>
              <p:cNvPr id="659" name="Google Shape;659;p32"/>
              <p:cNvSpPr/>
              <p:nvPr/>
            </p:nvSpPr>
            <p:spPr>
              <a:xfrm>
                <a:off x="-8550475" y="393000"/>
                <a:ext cx="8253900" cy="392400"/>
              </a:xfrm>
              <a:prstGeom prst="round2SameRect">
                <a:avLst>
                  <a:gd name="adj1" fmla="val 38309"/>
                  <a:gd name="adj2" fmla="val 0"/>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2"/>
              <p:cNvSpPr/>
              <p:nvPr/>
            </p:nvSpPr>
            <p:spPr>
              <a:xfrm>
                <a:off x="-8397500" y="531300"/>
                <a:ext cx="119100" cy="119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2"/>
              <p:cNvSpPr/>
              <p:nvPr/>
            </p:nvSpPr>
            <p:spPr>
              <a:xfrm>
                <a:off x="-8182900" y="531300"/>
                <a:ext cx="119100" cy="1191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2"/>
              <p:cNvSpPr/>
              <p:nvPr/>
            </p:nvSpPr>
            <p:spPr>
              <a:xfrm>
                <a:off x="-7968300" y="531300"/>
                <a:ext cx="119100" cy="119100"/>
              </a:xfrm>
              <a:prstGeom prst="ellipse">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65" name="Google Shape;665;p32"/>
          <p:cNvSpPr/>
          <p:nvPr/>
        </p:nvSpPr>
        <p:spPr>
          <a:xfrm>
            <a:off x="0" y="-1362"/>
            <a:ext cx="91440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2">
            <a:hlinkClick r:id="rId3" action="ppaction://hlinksldjump"/>
          </p:cNvPr>
          <p:cNvSpPr/>
          <p:nvPr/>
        </p:nvSpPr>
        <p:spPr>
          <a:xfrm>
            <a:off x="693867" y="-1362"/>
            <a:ext cx="1408200" cy="392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2">
            <a:hlinkClick r:id="rId4" action="ppaction://hlinksldjump"/>
          </p:cNvPr>
          <p:cNvSpPr/>
          <p:nvPr/>
        </p:nvSpPr>
        <p:spPr>
          <a:xfrm>
            <a:off x="2102224"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2">
            <a:hlinkClick r:id="" action="ppaction://noaction"/>
          </p:cNvPr>
          <p:cNvSpPr/>
          <p:nvPr/>
        </p:nvSpPr>
        <p:spPr>
          <a:xfrm>
            <a:off x="3510581"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2">
            <a:hlinkClick r:id="" action="ppaction://noaction"/>
          </p:cNvPr>
          <p:cNvSpPr/>
          <p:nvPr/>
        </p:nvSpPr>
        <p:spPr>
          <a:xfrm>
            <a:off x="4918938"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2">
            <a:hlinkClick r:id="" action="ppaction://noaction"/>
          </p:cNvPr>
          <p:cNvSpPr/>
          <p:nvPr/>
        </p:nvSpPr>
        <p:spPr>
          <a:xfrm>
            <a:off x="6327295" y="-1362"/>
            <a:ext cx="1408200" cy="392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 name="Picture 26">
            <a:extLst>
              <a:ext uri="{FF2B5EF4-FFF2-40B4-BE49-F238E27FC236}">
                <a16:creationId xmlns:a16="http://schemas.microsoft.com/office/drawing/2014/main" id="{01CF258D-EDB8-4C20-BE3C-EEBAB883ED0E}"/>
              </a:ext>
            </a:extLst>
          </p:cNvPr>
          <p:cNvPicPr>
            <a:picLocks noChangeAspect="1"/>
          </p:cNvPicPr>
          <p:nvPr/>
        </p:nvPicPr>
        <p:blipFill rotWithShape="1">
          <a:blip r:embed="rId5"/>
          <a:srcRect l="6183" t="5450" r="6447"/>
          <a:stretch/>
        </p:blipFill>
        <p:spPr>
          <a:xfrm>
            <a:off x="5165370" y="514411"/>
            <a:ext cx="3655156" cy="4427131"/>
          </a:xfrm>
          <a:prstGeom prst="rect">
            <a:avLst/>
          </a:prstGeom>
        </p:spPr>
      </p:pic>
      <p:pic>
        <p:nvPicPr>
          <p:cNvPr id="28" name="Picture 27">
            <a:extLst>
              <a:ext uri="{FF2B5EF4-FFF2-40B4-BE49-F238E27FC236}">
                <a16:creationId xmlns:a16="http://schemas.microsoft.com/office/drawing/2014/main" id="{AA87FB95-DCFB-4689-9D5F-9D9D9B1648AC}"/>
              </a:ext>
            </a:extLst>
          </p:cNvPr>
          <p:cNvPicPr>
            <a:picLocks noChangeAspect="1"/>
          </p:cNvPicPr>
          <p:nvPr/>
        </p:nvPicPr>
        <p:blipFill>
          <a:blip r:embed="rId6"/>
          <a:stretch>
            <a:fillRect/>
          </a:stretch>
        </p:blipFill>
        <p:spPr>
          <a:xfrm>
            <a:off x="428464" y="2792347"/>
            <a:ext cx="3741845" cy="1992939"/>
          </a:xfrm>
          <a:prstGeom prst="rect">
            <a:avLst/>
          </a:prstGeom>
          <a:ln w="88900" cap="sq" cmpd="thickThin">
            <a:solidFill>
              <a:srgbClr val="000000"/>
            </a:solidFill>
            <a:prstDash val="solid"/>
            <a:miter lim="800000"/>
          </a:ln>
          <a:effectLst>
            <a:innerShdw blurRad="76200">
              <a:srgbClr val="000000"/>
            </a:innerShdw>
          </a:effectLst>
        </p:spPr>
      </p:pic>
      <p:sp>
        <p:nvSpPr>
          <p:cNvPr id="29" name="Google Shape;2498;p59">
            <a:extLst>
              <a:ext uri="{FF2B5EF4-FFF2-40B4-BE49-F238E27FC236}">
                <a16:creationId xmlns:a16="http://schemas.microsoft.com/office/drawing/2014/main" id="{46B5130F-703A-40AB-8D48-D5A933F74DC8}"/>
              </a:ext>
            </a:extLst>
          </p:cNvPr>
          <p:cNvSpPr txBox="1"/>
          <p:nvPr/>
        </p:nvSpPr>
        <p:spPr>
          <a:xfrm flipH="1">
            <a:off x="323474" y="909993"/>
            <a:ext cx="4459097" cy="154187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n-US" sz="2000" dirty="0">
                <a:solidFill>
                  <a:srgbClr val="434343"/>
                </a:solidFill>
                <a:latin typeface="Times New Roman" panose="02020603050405020304" pitchFamily="18" charset="0"/>
                <a:ea typeface="Abel"/>
                <a:cs typeface="Times New Roman" panose="02020603050405020304" pitchFamily="18" charset="0"/>
                <a:sym typeface="Abel"/>
              </a:rPr>
              <a:t>Display shows all the Contact details that are entered.(D)</a:t>
            </a:r>
          </a:p>
          <a:p>
            <a:pPr marL="0" lvl="0" indent="0" rtl="0">
              <a:lnSpc>
                <a:spcPct val="115000"/>
              </a:lnSpc>
              <a:spcBef>
                <a:spcPts val="0"/>
              </a:spcBef>
              <a:spcAft>
                <a:spcPts val="1600"/>
              </a:spcAft>
              <a:buNone/>
            </a:pPr>
            <a:r>
              <a:rPr lang="en-US" sz="2000" dirty="0">
                <a:solidFill>
                  <a:srgbClr val="434343"/>
                </a:solidFill>
                <a:latin typeface="Times New Roman" panose="02020603050405020304" pitchFamily="18" charset="0"/>
                <a:ea typeface="Abel"/>
                <a:cs typeface="Times New Roman" panose="02020603050405020304" pitchFamily="18" charset="0"/>
                <a:sym typeface="Abel"/>
              </a:rPr>
              <a:t>It opens the contact.txt file and shows the user entered details for the phone book</a:t>
            </a:r>
            <a:endParaRPr sz="2000" dirty="0">
              <a:solidFill>
                <a:srgbClr val="434343"/>
              </a:solidFill>
              <a:latin typeface="Times New Roman" panose="02020603050405020304" pitchFamily="18" charset="0"/>
              <a:ea typeface="Abel"/>
              <a:cs typeface="Times New Roman" panose="02020603050405020304" pitchFamily="18" charset="0"/>
              <a:sym typeface="Abel"/>
            </a:endParaRPr>
          </a:p>
        </p:txBody>
      </p:sp>
      <p:sp>
        <p:nvSpPr>
          <p:cNvPr id="30" name="Title 2">
            <a:extLst>
              <a:ext uri="{FF2B5EF4-FFF2-40B4-BE49-F238E27FC236}">
                <a16:creationId xmlns:a16="http://schemas.microsoft.com/office/drawing/2014/main" id="{B0934159-1088-43B1-9DBD-8A327F719D86}"/>
              </a:ext>
            </a:extLst>
          </p:cNvPr>
          <p:cNvSpPr>
            <a:spLocks noGrp="1"/>
          </p:cNvSpPr>
          <p:nvPr>
            <p:ph type="ctrTitle"/>
          </p:nvPr>
        </p:nvSpPr>
        <p:spPr>
          <a:xfrm>
            <a:off x="2909116" y="40739"/>
            <a:ext cx="3312418" cy="321300"/>
          </a:xfrm>
        </p:spPr>
        <p:txBody>
          <a:bodyPr/>
          <a:lstStyle/>
          <a:p>
            <a:pPr algn="ctr"/>
            <a:r>
              <a:rPr lang="en-US" dirty="0"/>
              <a:t>Display</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pic>
        <p:nvPicPr>
          <p:cNvPr id="3" name="Picture 2">
            <a:extLst>
              <a:ext uri="{FF2B5EF4-FFF2-40B4-BE49-F238E27FC236}">
                <a16:creationId xmlns:a16="http://schemas.microsoft.com/office/drawing/2014/main" id="{10820DFF-0402-473C-9FD6-E48B70B86344}"/>
              </a:ext>
            </a:extLst>
          </p:cNvPr>
          <p:cNvPicPr>
            <a:picLocks noChangeAspect="1"/>
          </p:cNvPicPr>
          <p:nvPr/>
        </p:nvPicPr>
        <p:blipFill>
          <a:blip r:embed="rId3"/>
          <a:stretch>
            <a:fillRect/>
          </a:stretch>
        </p:blipFill>
        <p:spPr>
          <a:xfrm>
            <a:off x="174334" y="120140"/>
            <a:ext cx="3676825" cy="4799927"/>
          </a:xfrm>
          <a:prstGeom prst="rect">
            <a:avLst/>
          </a:prstGeom>
        </p:spPr>
      </p:pic>
      <p:pic>
        <p:nvPicPr>
          <p:cNvPr id="9" name="Picture 8">
            <a:extLst>
              <a:ext uri="{FF2B5EF4-FFF2-40B4-BE49-F238E27FC236}">
                <a16:creationId xmlns:a16="http://schemas.microsoft.com/office/drawing/2014/main" id="{B187D719-F43E-48B1-BBEC-794FE45DF574}"/>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20000" contrast="40000"/>
                    </a14:imgEffect>
                  </a14:imgLayer>
                </a14:imgProps>
              </a:ext>
            </a:extLst>
          </a:blip>
          <a:srcRect l="11498"/>
          <a:stretch/>
        </p:blipFill>
        <p:spPr>
          <a:xfrm>
            <a:off x="5860169" y="57173"/>
            <a:ext cx="3230435" cy="5081718"/>
          </a:xfrm>
          <a:prstGeom prst="rect">
            <a:avLst/>
          </a:prstGeom>
        </p:spPr>
      </p:pic>
      <p:pic>
        <p:nvPicPr>
          <p:cNvPr id="11" name="Picture 10">
            <a:extLst>
              <a:ext uri="{FF2B5EF4-FFF2-40B4-BE49-F238E27FC236}">
                <a16:creationId xmlns:a16="http://schemas.microsoft.com/office/drawing/2014/main" id="{0808E8CF-CF54-49D9-9E7B-F8A338157953}"/>
              </a:ext>
            </a:extLst>
          </p:cNvPr>
          <p:cNvPicPr>
            <a:picLocks noChangeAspect="1"/>
          </p:cNvPicPr>
          <p:nvPr/>
        </p:nvPicPr>
        <p:blipFill rotWithShape="1">
          <a:blip r:embed="rId6"/>
          <a:srcRect l="15714" t="8715" r="10980" b="9170"/>
          <a:stretch/>
        </p:blipFill>
        <p:spPr>
          <a:xfrm>
            <a:off x="4031369" y="3438790"/>
            <a:ext cx="1935591" cy="1647537"/>
          </a:xfrm>
          <a:prstGeom prst="rect">
            <a:avLst/>
          </a:prstGeom>
        </p:spPr>
      </p:pic>
      <p:grpSp>
        <p:nvGrpSpPr>
          <p:cNvPr id="38" name="Google Shape;1178;p41">
            <a:extLst>
              <a:ext uri="{FF2B5EF4-FFF2-40B4-BE49-F238E27FC236}">
                <a16:creationId xmlns:a16="http://schemas.microsoft.com/office/drawing/2014/main" id="{FD4475BC-1DC3-4A1C-8175-415A7878F34C}"/>
              </a:ext>
            </a:extLst>
          </p:cNvPr>
          <p:cNvGrpSpPr/>
          <p:nvPr/>
        </p:nvGrpSpPr>
        <p:grpSpPr>
          <a:xfrm>
            <a:off x="4175241" y="1560586"/>
            <a:ext cx="1426146" cy="882264"/>
            <a:chOff x="5852275" y="1600714"/>
            <a:chExt cx="990300" cy="712679"/>
          </a:xfrm>
        </p:grpSpPr>
        <p:sp>
          <p:nvSpPr>
            <p:cNvPr id="39" name="Google Shape;1179;p41">
              <a:extLst>
                <a:ext uri="{FF2B5EF4-FFF2-40B4-BE49-F238E27FC236}">
                  <a16:creationId xmlns:a16="http://schemas.microsoft.com/office/drawing/2014/main" id="{131B7039-70F1-45B1-A7A4-F19065D26FC0}"/>
                </a:ext>
              </a:extLst>
            </p:cNvPr>
            <p:cNvSpPr/>
            <p:nvPr/>
          </p:nvSpPr>
          <p:spPr>
            <a:xfrm>
              <a:off x="5928475" y="1600714"/>
              <a:ext cx="423600" cy="215400"/>
            </a:xfrm>
            <a:prstGeom prst="roundRect">
              <a:avLst>
                <a:gd name="adj" fmla="val 9777"/>
              </a:avLst>
            </a:prstGeom>
            <a:solidFill>
              <a:schemeClr val="accent2"/>
            </a:solidFill>
            <a:ln>
              <a:noFill/>
            </a:ln>
            <a:effectLst>
              <a:outerShdw blurRad="57150" dist="47625" dir="2880000" algn="bl" rotWithShape="0">
                <a:schemeClr val="accent5">
                  <a:alpha val="4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80;p41">
              <a:extLst>
                <a:ext uri="{FF2B5EF4-FFF2-40B4-BE49-F238E27FC236}">
                  <a16:creationId xmlns:a16="http://schemas.microsoft.com/office/drawing/2014/main" id="{D06646EA-CBCC-4715-B77C-FC9C84C4FC48}"/>
                </a:ext>
              </a:extLst>
            </p:cNvPr>
            <p:cNvSpPr/>
            <p:nvPr/>
          </p:nvSpPr>
          <p:spPr>
            <a:xfrm>
              <a:off x="5852275" y="1689394"/>
              <a:ext cx="990300" cy="624000"/>
            </a:xfrm>
            <a:prstGeom prst="roundRect">
              <a:avLst>
                <a:gd name="adj" fmla="val 5570"/>
              </a:avLst>
            </a:prstGeom>
            <a:solidFill>
              <a:schemeClr val="accent3"/>
            </a:solidFill>
            <a:ln>
              <a:noFill/>
            </a:ln>
            <a:effectLst>
              <a:outerShdw blurRad="57150" dist="47625" dir="2880000" algn="bl" rotWithShape="0">
                <a:schemeClr val="accent5">
                  <a:alpha val="4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1" name="Google Shape;807;p35">
            <a:extLst>
              <a:ext uri="{FF2B5EF4-FFF2-40B4-BE49-F238E27FC236}">
                <a16:creationId xmlns:a16="http://schemas.microsoft.com/office/drawing/2014/main" id="{8387304C-0733-4962-B2E5-AEBDCCE352AF}"/>
              </a:ext>
            </a:extLst>
          </p:cNvPr>
          <p:cNvSpPr txBox="1">
            <a:spLocks noGrp="1"/>
          </p:cNvSpPr>
          <p:nvPr>
            <p:ph type="ctrTitle"/>
          </p:nvPr>
        </p:nvSpPr>
        <p:spPr>
          <a:xfrm>
            <a:off x="4175241" y="1937023"/>
            <a:ext cx="1426146" cy="3213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3200" dirty="0">
                <a:solidFill>
                  <a:schemeClr val="bg1"/>
                </a:solidFill>
                <a:latin typeface="Times New Roman" panose="02020603050405020304" pitchFamily="18" charset="0"/>
                <a:cs typeface="Times New Roman" panose="02020603050405020304" pitchFamily="18" charset="0"/>
              </a:rPr>
              <a:t>Edit</a:t>
            </a:r>
            <a:endParaRPr sz="32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S Weekly planner for teachers by Slidesgo">
  <a:themeElements>
    <a:clrScheme name="Simple Light">
      <a:dk1>
        <a:srgbClr val="F3F3F3"/>
      </a:dk1>
      <a:lt1>
        <a:srgbClr val="434343"/>
      </a:lt1>
      <a:dk2>
        <a:srgbClr val="E55A43"/>
      </a:dk2>
      <a:lt2>
        <a:srgbClr val="FF7058"/>
      </a:lt2>
      <a:accent1>
        <a:srgbClr val="FF9A75"/>
      </a:accent1>
      <a:accent2>
        <a:srgbClr val="F9ABA0"/>
      </a:accent2>
      <a:accent3>
        <a:srgbClr val="F6C5BE"/>
      </a:accent3>
      <a:accent4>
        <a:srgbClr val="FCE5CD"/>
      </a:accent4>
      <a:accent5>
        <a:srgbClr val="963A2A"/>
      </a:accent5>
      <a:accent6>
        <a:srgbClr val="666666"/>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759</TotalTime>
  <Words>727</Words>
  <Application>Microsoft Office PowerPoint</Application>
  <PresentationFormat>On-screen Show (16:9)</PresentationFormat>
  <Paragraphs>64</Paragraphs>
  <Slides>14</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Abel</vt:lpstr>
      <vt:lpstr>Fira Sans Extra Condensed Medium</vt:lpstr>
      <vt:lpstr>Bahiana</vt:lpstr>
      <vt:lpstr>Oswald Regular</vt:lpstr>
      <vt:lpstr>Times New Roman</vt:lpstr>
      <vt:lpstr>Wingdings</vt:lpstr>
      <vt:lpstr>Hepta Slab ExtraLight</vt:lpstr>
      <vt:lpstr>OS Weekly planner for teachers by Slidesgo</vt:lpstr>
      <vt:lpstr>PHONE DIRECTORY PROJECT  USING DOUBLY LINKED LIST </vt:lpstr>
      <vt:lpstr>INTRODUCTION</vt:lpstr>
      <vt:lpstr>PowerPoint Presentation</vt:lpstr>
      <vt:lpstr>PowerPoint Presentation</vt:lpstr>
      <vt:lpstr>Time Complexity</vt:lpstr>
      <vt:lpstr>So basically these are the 6 main types of functions that the phonebook does on the contacts. Let’s have a look at them one by one.</vt:lpstr>
      <vt:lpstr>Creating a new contact</vt:lpstr>
      <vt:lpstr>Display</vt:lpstr>
      <vt:lpstr>Edit</vt:lpstr>
      <vt:lpstr>PowerPoint Presentation</vt:lpstr>
      <vt:lpstr>Deletion</vt:lpstr>
      <vt:lpstr>PowerPoint Presentation</vt:lpstr>
      <vt:lpstr>PowerPoint Presentation</vt:lpstr>
      <vt:lpstr>Let’s Dive into our Phone Book!!!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PHONE DIRECTORY PROJECT USING DOUBLY LINKED LIST -3501 Dhruvi -3506 Aishani -35 Kedar </dc:title>
  <cp:lastModifiedBy>Vedant Swadia</cp:lastModifiedBy>
  <cp:revision>28</cp:revision>
  <dcterms:modified xsi:type="dcterms:W3CDTF">2021-09-28T06:19:13Z</dcterms:modified>
</cp:coreProperties>
</file>